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8.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9.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10.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11.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7" r:id="rId5"/>
    <p:sldMasterId id="2147483665" r:id="rId6"/>
    <p:sldMasterId id="2147483668" r:id="rId7"/>
    <p:sldMasterId id="2147483671" r:id="rId8"/>
    <p:sldMasterId id="2147483675" r:id="rId9"/>
    <p:sldMasterId id="2147483679" r:id="rId10"/>
    <p:sldMasterId id="2147483683" r:id="rId11"/>
    <p:sldMasterId id="2147483687" r:id="rId12"/>
    <p:sldMasterId id="2147483691" r:id="rId13"/>
    <p:sldMasterId id="2147483699" r:id="rId14"/>
    <p:sldMasterId id="2147483712" r:id="rId15"/>
    <p:sldMasterId id="2147483728" r:id="rId16"/>
  </p:sldMasterIdLst>
  <p:notesMasterIdLst>
    <p:notesMasterId r:id="rId56"/>
  </p:notesMasterIdLst>
  <p:sldIdLst>
    <p:sldId id="256" r:id="rId17"/>
    <p:sldId id="257" r:id="rId18"/>
    <p:sldId id="339" r:id="rId19"/>
    <p:sldId id="7410" r:id="rId20"/>
    <p:sldId id="292" r:id="rId21"/>
    <p:sldId id="335" r:id="rId22"/>
    <p:sldId id="7389" r:id="rId23"/>
    <p:sldId id="7397" r:id="rId24"/>
    <p:sldId id="2147475387" r:id="rId25"/>
    <p:sldId id="293" r:id="rId26"/>
    <p:sldId id="295" r:id="rId27"/>
    <p:sldId id="337" r:id="rId28"/>
    <p:sldId id="7390" r:id="rId29"/>
    <p:sldId id="2147475386" r:id="rId30"/>
    <p:sldId id="7391" r:id="rId31"/>
    <p:sldId id="2128753019" r:id="rId32"/>
    <p:sldId id="2147308889" r:id="rId33"/>
    <p:sldId id="336" r:id="rId34"/>
    <p:sldId id="338" r:id="rId35"/>
    <p:sldId id="342" r:id="rId36"/>
    <p:sldId id="7387" r:id="rId37"/>
    <p:sldId id="7388" r:id="rId38"/>
    <p:sldId id="294" r:id="rId39"/>
    <p:sldId id="7392" r:id="rId40"/>
    <p:sldId id="296" r:id="rId41"/>
    <p:sldId id="2147475388" r:id="rId42"/>
    <p:sldId id="2147475389" r:id="rId43"/>
    <p:sldId id="297" r:id="rId44"/>
    <p:sldId id="2128753289" r:id="rId45"/>
    <p:sldId id="275" r:id="rId46"/>
    <p:sldId id="7409" r:id="rId47"/>
    <p:sldId id="7404" r:id="rId48"/>
    <p:sldId id="343" r:id="rId49"/>
    <p:sldId id="7411" r:id="rId50"/>
    <p:sldId id="345" r:id="rId51"/>
    <p:sldId id="346" r:id="rId52"/>
    <p:sldId id="348" r:id="rId53"/>
    <p:sldId id="2128753290" r:id="rId54"/>
    <p:sldId id="334"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35355"/>
    <a:srgbClr val="F4F5F5"/>
    <a:srgbClr val="3DCD58"/>
    <a:srgbClr val="555558"/>
    <a:srgbClr val="E47F00"/>
    <a:srgbClr val="2828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037784-F07F-4B0D-A4BE-455A63FD12C9}" v="174" dt="2023-12-11T12:58:01.1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5830" autoAdjust="0"/>
  </p:normalViewPr>
  <p:slideViewPr>
    <p:cSldViewPr snapToGrid="0">
      <p:cViewPr varScale="1">
        <p:scale>
          <a:sx n="57" d="100"/>
          <a:sy n="57" d="100"/>
        </p:scale>
        <p:origin x="992" y="44"/>
      </p:cViewPr>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slide" Target="slides/slide39.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slide" Target="slides/slide25.xml"/><Relationship Id="rId54" Type="http://schemas.openxmlformats.org/officeDocument/2006/relationships/slide" Target="slides/slide38.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3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Angona" userId="984968e1-38f8-4b7f-93d2-9287b563cca1" providerId="ADAL" clId="{918860FA-F27D-4B39-8DF8-7E1EF66FA8CC}"/>
    <pc:docChg chg="undo custSel addSld delSld modSld sldOrd">
      <pc:chgData name="Alessandra Angona" userId="984968e1-38f8-4b7f-93d2-9287b563cca1" providerId="ADAL" clId="{918860FA-F27D-4B39-8DF8-7E1EF66FA8CC}" dt="2023-02-01T14:53:53.380" v="12778" actId="1035"/>
      <pc:docMkLst>
        <pc:docMk/>
      </pc:docMkLst>
      <pc:sldChg chg="modSp mod modNotesTx">
        <pc:chgData name="Alessandra Angona" userId="984968e1-38f8-4b7f-93d2-9287b563cca1" providerId="ADAL" clId="{918860FA-F27D-4B39-8DF8-7E1EF66FA8CC}" dt="2023-01-23T08:53:34.078" v="3" actId="20577"/>
        <pc:sldMkLst>
          <pc:docMk/>
          <pc:sldMk cId="3186595866" sldId="256"/>
        </pc:sldMkLst>
        <pc:spChg chg="mod">
          <ac:chgData name="Alessandra Angona" userId="984968e1-38f8-4b7f-93d2-9287b563cca1" providerId="ADAL" clId="{918860FA-F27D-4B39-8DF8-7E1EF66FA8CC}" dt="2023-01-23T08:50:55.769" v="0"/>
          <ac:spMkLst>
            <pc:docMk/>
            <pc:sldMk cId="3186595866" sldId="256"/>
            <ac:spMk id="2" creationId="{7C197D8E-A527-4342-AFA3-FC1591096011}"/>
          </ac:spMkLst>
        </pc:spChg>
      </pc:sldChg>
      <pc:sldChg chg="modSp mod modNotesTx">
        <pc:chgData name="Alessandra Angona" userId="984968e1-38f8-4b7f-93d2-9287b563cca1" providerId="ADAL" clId="{918860FA-F27D-4B39-8DF8-7E1EF66FA8CC}" dt="2023-01-23T09:29:23.526" v="279" actId="20577"/>
        <pc:sldMkLst>
          <pc:docMk/>
          <pc:sldMk cId="3778611682" sldId="257"/>
        </pc:sldMkLst>
        <pc:spChg chg="mod">
          <ac:chgData name="Alessandra Angona" userId="984968e1-38f8-4b7f-93d2-9287b563cca1" providerId="ADAL" clId="{918860FA-F27D-4B39-8DF8-7E1EF66FA8CC}" dt="2023-01-23T09:01:53.005" v="193" actId="20577"/>
          <ac:spMkLst>
            <pc:docMk/>
            <pc:sldMk cId="3778611682" sldId="257"/>
            <ac:spMk id="2" creationId="{AC1C9C64-51B3-41C8-9895-30705D5DC6FE}"/>
          </ac:spMkLst>
        </pc:spChg>
        <pc:spChg chg="mod">
          <ac:chgData name="Alessandra Angona" userId="984968e1-38f8-4b7f-93d2-9287b563cca1" providerId="ADAL" clId="{918860FA-F27D-4B39-8DF8-7E1EF66FA8CC}" dt="2023-01-23T09:03:07.228" v="220" actId="20577"/>
          <ac:spMkLst>
            <pc:docMk/>
            <pc:sldMk cId="3778611682" sldId="257"/>
            <ac:spMk id="3" creationId="{86BC04B3-0C50-4359-BA60-591396BB89D4}"/>
          </ac:spMkLst>
        </pc:spChg>
        <pc:spChg chg="mod">
          <ac:chgData name="Alessandra Angona" userId="984968e1-38f8-4b7f-93d2-9287b563cca1" providerId="ADAL" clId="{918860FA-F27D-4B39-8DF8-7E1EF66FA8CC}" dt="2023-01-23T09:24:15.274" v="227" actId="20577"/>
          <ac:spMkLst>
            <pc:docMk/>
            <pc:sldMk cId="3778611682" sldId="257"/>
            <ac:spMk id="9" creationId="{97D3891A-0B0D-48F7-8EBA-8180B7CCB4EE}"/>
          </ac:spMkLst>
        </pc:spChg>
        <pc:spChg chg="mod">
          <ac:chgData name="Alessandra Angona" userId="984968e1-38f8-4b7f-93d2-9287b563cca1" providerId="ADAL" clId="{918860FA-F27D-4B39-8DF8-7E1EF66FA8CC}" dt="2023-01-23T09:29:23.526" v="279" actId="20577"/>
          <ac:spMkLst>
            <pc:docMk/>
            <pc:sldMk cId="3778611682" sldId="257"/>
            <ac:spMk id="10" creationId="{7652C73A-C858-45D5-9D5F-E0EA8C6C85EA}"/>
          </ac:spMkLst>
        </pc:spChg>
        <pc:spChg chg="mod">
          <ac:chgData name="Alessandra Angona" userId="984968e1-38f8-4b7f-93d2-9287b563cca1" providerId="ADAL" clId="{918860FA-F27D-4B39-8DF8-7E1EF66FA8CC}" dt="2023-01-23T09:24:18.750" v="233" actId="20577"/>
          <ac:spMkLst>
            <pc:docMk/>
            <pc:sldMk cId="3778611682" sldId="257"/>
            <ac:spMk id="11" creationId="{9174F441-98B6-4ACC-91F1-F290FEC5AED4}"/>
          </ac:spMkLst>
        </pc:spChg>
        <pc:spChg chg="mod">
          <ac:chgData name="Alessandra Angona" userId="984968e1-38f8-4b7f-93d2-9287b563cca1" providerId="ADAL" clId="{918860FA-F27D-4B39-8DF8-7E1EF66FA8CC}" dt="2023-01-23T09:24:22.310" v="239" actId="20577"/>
          <ac:spMkLst>
            <pc:docMk/>
            <pc:sldMk cId="3778611682" sldId="257"/>
            <ac:spMk id="12" creationId="{8CB6C06C-E9A9-4806-84F7-4ACA28FCDECA}"/>
          </ac:spMkLst>
        </pc:spChg>
        <pc:spChg chg="mod">
          <ac:chgData name="Alessandra Angona" userId="984968e1-38f8-4b7f-93d2-9287b563cca1" providerId="ADAL" clId="{918860FA-F27D-4B39-8DF8-7E1EF66FA8CC}" dt="2023-01-23T09:24:33.618" v="257" actId="20577"/>
          <ac:spMkLst>
            <pc:docMk/>
            <pc:sldMk cId="3778611682" sldId="257"/>
            <ac:spMk id="14" creationId="{25D761C5-D8C7-4E59-AB9B-B92C6069C587}"/>
          </ac:spMkLst>
        </pc:spChg>
        <pc:spChg chg="mod">
          <ac:chgData name="Alessandra Angona" userId="984968e1-38f8-4b7f-93d2-9287b563cca1" providerId="ADAL" clId="{918860FA-F27D-4B39-8DF8-7E1EF66FA8CC}" dt="2023-01-23T09:24:30.304" v="251" actId="20577"/>
          <ac:spMkLst>
            <pc:docMk/>
            <pc:sldMk cId="3778611682" sldId="257"/>
            <ac:spMk id="15" creationId="{D5317779-3559-4E50-BF93-14E5C86E1D10}"/>
          </ac:spMkLst>
        </pc:spChg>
        <pc:spChg chg="mod">
          <ac:chgData name="Alessandra Angona" userId="984968e1-38f8-4b7f-93d2-9287b563cca1" providerId="ADAL" clId="{918860FA-F27D-4B39-8DF8-7E1EF66FA8CC}" dt="2023-01-23T09:24:26.649" v="245" actId="20577"/>
          <ac:spMkLst>
            <pc:docMk/>
            <pc:sldMk cId="3778611682" sldId="257"/>
            <ac:spMk id="16" creationId="{1549BB60-9DB7-4282-9823-D3292FA5F250}"/>
          </ac:spMkLst>
        </pc:spChg>
        <pc:spChg chg="mod">
          <ac:chgData name="Alessandra Angona" userId="984968e1-38f8-4b7f-93d2-9287b563cca1" providerId="ADAL" clId="{918860FA-F27D-4B39-8DF8-7E1EF66FA8CC}" dt="2023-01-23T09:29:15.968" v="263" actId="20577"/>
          <ac:spMkLst>
            <pc:docMk/>
            <pc:sldMk cId="3778611682" sldId="257"/>
            <ac:spMk id="24" creationId="{DDC8BD37-198A-4933-AEBF-2B7FA11063A4}"/>
          </ac:spMkLst>
        </pc:spChg>
      </pc:sldChg>
      <pc:sldChg chg="addSp delSp modSp mod ord delAnim modNotesTx">
        <pc:chgData name="Alessandra Angona" userId="984968e1-38f8-4b7f-93d2-9287b563cca1" providerId="ADAL" clId="{918860FA-F27D-4B39-8DF8-7E1EF66FA8CC}" dt="2023-01-26T12:41:22.318" v="5520" actId="478"/>
        <pc:sldMkLst>
          <pc:docMk/>
          <pc:sldMk cId="2974000278" sldId="260"/>
        </pc:sldMkLst>
        <pc:spChg chg="mod">
          <ac:chgData name="Alessandra Angona" userId="984968e1-38f8-4b7f-93d2-9287b563cca1" providerId="ADAL" clId="{918860FA-F27D-4B39-8DF8-7E1EF66FA8CC}" dt="2023-01-23T09:47:58.695" v="530" actId="20577"/>
          <ac:spMkLst>
            <pc:docMk/>
            <pc:sldMk cId="2974000278" sldId="260"/>
            <ac:spMk id="2" creationId="{BB093BAA-389A-43B6-A873-2823798D8641}"/>
          </ac:spMkLst>
        </pc:spChg>
        <pc:spChg chg="mod">
          <ac:chgData name="Alessandra Angona" userId="984968e1-38f8-4b7f-93d2-9287b563cca1" providerId="ADAL" clId="{918860FA-F27D-4B39-8DF8-7E1EF66FA8CC}" dt="2023-01-25T09:45:37.758" v="2742" actId="20577"/>
          <ac:spMkLst>
            <pc:docMk/>
            <pc:sldMk cId="2974000278" sldId="260"/>
            <ac:spMk id="3" creationId="{B8A089EA-FDCB-4EF1-897F-67763E3695AE}"/>
          </ac:spMkLst>
        </pc:spChg>
        <pc:spChg chg="add del mod">
          <ac:chgData name="Alessandra Angona" userId="984968e1-38f8-4b7f-93d2-9287b563cca1" providerId="ADAL" clId="{918860FA-F27D-4B39-8DF8-7E1EF66FA8CC}" dt="2023-01-26T12:41:22.318" v="5520" actId="478"/>
          <ac:spMkLst>
            <pc:docMk/>
            <pc:sldMk cId="2974000278" sldId="260"/>
            <ac:spMk id="4" creationId="{52C56951-8626-4FCE-8C13-296AD8F5B58D}"/>
          </ac:spMkLst>
        </pc:spChg>
        <pc:spChg chg="del">
          <ac:chgData name="Alessandra Angona" userId="984968e1-38f8-4b7f-93d2-9287b563cca1" providerId="ADAL" clId="{918860FA-F27D-4B39-8DF8-7E1EF66FA8CC}" dt="2023-01-23T09:53:08.990" v="546" actId="478"/>
          <ac:spMkLst>
            <pc:docMk/>
            <pc:sldMk cId="2974000278" sldId="260"/>
            <ac:spMk id="7" creationId="{A5EB5AD4-E6F6-448E-832F-2B360E0F5513}"/>
          </ac:spMkLst>
        </pc:spChg>
        <pc:spChg chg="del">
          <ac:chgData name="Alessandra Angona" userId="984968e1-38f8-4b7f-93d2-9287b563cca1" providerId="ADAL" clId="{918860FA-F27D-4B39-8DF8-7E1EF66FA8CC}" dt="2023-01-25T07:52:48.011" v="1885" actId="478"/>
          <ac:spMkLst>
            <pc:docMk/>
            <pc:sldMk cId="2974000278" sldId="260"/>
            <ac:spMk id="17" creationId="{C3C15EA5-A9DA-4141-861E-175D28144706}"/>
          </ac:spMkLst>
        </pc:spChg>
        <pc:spChg chg="del">
          <ac:chgData name="Alessandra Angona" userId="984968e1-38f8-4b7f-93d2-9287b563cca1" providerId="ADAL" clId="{918860FA-F27D-4B39-8DF8-7E1EF66FA8CC}" dt="2023-01-25T07:52:48.011" v="1885" actId="478"/>
          <ac:spMkLst>
            <pc:docMk/>
            <pc:sldMk cId="2974000278" sldId="260"/>
            <ac:spMk id="18" creationId="{F009D5AA-C0C9-46C5-9C87-7B58D35B6D9B}"/>
          </ac:spMkLst>
        </pc:spChg>
        <pc:spChg chg="del">
          <ac:chgData name="Alessandra Angona" userId="984968e1-38f8-4b7f-93d2-9287b563cca1" providerId="ADAL" clId="{918860FA-F27D-4B39-8DF8-7E1EF66FA8CC}" dt="2023-01-25T07:52:48.011" v="1885" actId="478"/>
          <ac:spMkLst>
            <pc:docMk/>
            <pc:sldMk cId="2974000278" sldId="260"/>
            <ac:spMk id="19" creationId="{3C549829-6C33-4AC4-BA06-5E928FB08B17}"/>
          </ac:spMkLst>
        </pc:spChg>
        <pc:spChg chg="del mod">
          <ac:chgData name="Alessandra Angona" userId="984968e1-38f8-4b7f-93d2-9287b563cca1" providerId="ADAL" clId="{918860FA-F27D-4B39-8DF8-7E1EF66FA8CC}" dt="2023-01-25T07:52:48.011" v="1885" actId="478"/>
          <ac:spMkLst>
            <pc:docMk/>
            <pc:sldMk cId="2974000278" sldId="260"/>
            <ac:spMk id="20" creationId="{18EB0BAD-5867-46CB-84E4-ED8C0BDE16FD}"/>
          </ac:spMkLst>
        </pc:spChg>
        <pc:spChg chg="del">
          <ac:chgData name="Alessandra Angona" userId="984968e1-38f8-4b7f-93d2-9287b563cca1" providerId="ADAL" clId="{918860FA-F27D-4B39-8DF8-7E1EF66FA8CC}" dt="2023-01-25T07:52:48.011" v="1885" actId="478"/>
          <ac:spMkLst>
            <pc:docMk/>
            <pc:sldMk cId="2974000278" sldId="260"/>
            <ac:spMk id="21" creationId="{D65BE5EC-41F2-4630-81F3-B9AAFAD5AD90}"/>
          </ac:spMkLst>
        </pc:spChg>
        <pc:spChg chg="del">
          <ac:chgData name="Alessandra Angona" userId="984968e1-38f8-4b7f-93d2-9287b563cca1" providerId="ADAL" clId="{918860FA-F27D-4B39-8DF8-7E1EF66FA8CC}" dt="2023-01-25T07:52:48.011" v="1885" actId="478"/>
          <ac:spMkLst>
            <pc:docMk/>
            <pc:sldMk cId="2974000278" sldId="260"/>
            <ac:spMk id="22" creationId="{482B3F75-89A4-4A81-AD75-5549F8E8A901}"/>
          </ac:spMkLst>
        </pc:spChg>
        <pc:spChg chg="del">
          <ac:chgData name="Alessandra Angona" userId="984968e1-38f8-4b7f-93d2-9287b563cca1" providerId="ADAL" clId="{918860FA-F27D-4B39-8DF8-7E1EF66FA8CC}" dt="2023-01-25T07:52:48.011" v="1885" actId="478"/>
          <ac:spMkLst>
            <pc:docMk/>
            <pc:sldMk cId="2974000278" sldId="260"/>
            <ac:spMk id="23" creationId="{88DC60C2-6771-414A-A9A2-0CDD50B56B1D}"/>
          </ac:spMkLst>
        </pc:spChg>
        <pc:spChg chg="del">
          <ac:chgData name="Alessandra Angona" userId="984968e1-38f8-4b7f-93d2-9287b563cca1" providerId="ADAL" clId="{918860FA-F27D-4B39-8DF8-7E1EF66FA8CC}" dt="2023-01-25T07:52:48.011" v="1885" actId="478"/>
          <ac:spMkLst>
            <pc:docMk/>
            <pc:sldMk cId="2974000278" sldId="260"/>
            <ac:spMk id="24" creationId="{62FC7879-BE24-49FF-B2AF-848828C476F9}"/>
          </ac:spMkLst>
        </pc:spChg>
        <pc:picChg chg="del">
          <ac:chgData name="Alessandra Angona" userId="984968e1-38f8-4b7f-93d2-9287b563cca1" providerId="ADAL" clId="{918860FA-F27D-4B39-8DF8-7E1EF66FA8CC}" dt="2023-01-23T09:53:13.196" v="548" actId="478"/>
          <ac:picMkLst>
            <pc:docMk/>
            <pc:sldMk cId="2974000278" sldId="260"/>
            <ac:picMk id="9" creationId="{6A3FFEAF-1014-6246-BF41-C672D7C5BF78}"/>
          </ac:picMkLst>
        </pc:picChg>
        <pc:picChg chg="del">
          <ac:chgData name="Alessandra Angona" userId="984968e1-38f8-4b7f-93d2-9287b563cca1" providerId="ADAL" clId="{918860FA-F27D-4B39-8DF8-7E1EF66FA8CC}" dt="2023-01-23T09:53:34.355" v="573" actId="478"/>
          <ac:picMkLst>
            <pc:docMk/>
            <pc:sldMk cId="2974000278" sldId="260"/>
            <ac:picMk id="11" creationId="{C800583B-CB4B-7740-8156-235536B35775}"/>
          </ac:picMkLst>
        </pc:picChg>
        <pc:picChg chg="del">
          <ac:chgData name="Alessandra Angona" userId="984968e1-38f8-4b7f-93d2-9287b563cca1" providerId="ADAL" clId="{918860FA-F27D-4B39-8DF8-7E1EF66FA8CC}" dt="2023-01-23T09:53:11.012" v="547" actId="478"/>
          <ac:picMkLst>
            <pc:docMk/>
            <pc:sldMk cId="2974000278" sldId="260"/>
            <ac:picMk id="12" creationId="{3E2B6F5E-E272-404A-85A5-D455905E25FF}"/>
          </ac:picMkLst>
        </pc:picChg>
        <pc:picChg chg="del">
          <ac:chgData name="Alessandra Angona" userId="984968e1-38f8-4b7f-93d2-9287b563cca1" providerId="ADAL" clId="{918860FA-F27D-4B39-8DF8-7E1EF66FA8CC}" dt="2023-01-23T09:53:15.289" v="549" actId="478"/>
          <ac:picMkLst>
            <pc:docMk/>
            <pc:sldMk cId="2974000278" sldId="260"/>
            <ac:picMk id="13" creationId="{49F666E2-B831-EA47-BE1E-E975CA0FDC53}"/>
          </ac:picMkLst>
        </pc:picChg>
        <pc:picChg chg="del">
          <ac:chgData name="Alessandra Angona" userId="984968e1-38f8-4b7f-93d2-9287b563cca1" providerId="ADAL" clId="{918860FA-F27D-4B39-8DF8-7E1EF66FA8CC}" dt="2023-01-25T07:52:48.011" v="1885" actId="478"/>
          <ac:picMkLst>
            <pc:docMk/>
            <pc:sldMk cId="2974000278" sldId="260"/>
            <ac:picMk id="14" creationId="{3706A6A4-6389-44C2-9E14-C0F989E70851}"/>
          </ac:picMkLst>
        </pc:picChg>
        <pc:picChg chg="del">
          <ac:chgData name="Alessandra Angona" userId="984968e1-38f8-4b7f-93d2-9287b563cca1" providerId="ADAL" clId="{918860FA-F27D-4B39-8DF8-7E1EF66FA8CC}" dt="2023-01-23T09:53:17.388" v="550" actId="478"/>
          <ac:picMkLst>
            <pc:docMk/>
            <pc:sldMk cId="2974000278" sldId="260"/>
            <ac:picMk id="15" creationId="{F9C08231-8FF7-E34E-AD0D-E9FFF152A8C5}"/>
          </ac:picMkLst>
        </pc:picChg>
        <pc:picChg chg="del">
          <ac:chgData name="Alessandra Angona" userId="984968e1-38f8-4b7f-93d2-9287b563cca1" providerId="ADAL" clId="{918860FA-F27D-4B39-8DF8-7E1EF66FA8CC}" dt="2023-01-23T09:53:19.228" v="551" actId="478"/>
          <ac:picMkLst>
            <pc:docMk/>
            <pc:sldMk cId="2974000278" sldId="260"/>
            <ac:picMk id="16" creationId="{E2990FBE-A183-8F4A-8941-C166212641DF}"/>
          </ac:picMkLst>
        </pc:picChg>
      </pc:sldChg>
      <pc:sldChg chg="modSp mod modShow">
        <pc:chgData name="Alessandra Angona" userId="984968e1-38f8-4b7f-93d2-9287b563cca1" providerId="ADAL" clId="{918860FA-F27D-4B39-8DF8-7E1EF66FA8CC}" dt="2023-01-27T14:06:38.129" v="6649" actId="729"/>
        <pc:sldMkLst>
          <pc:docMk/>
          <pc:sldMk cId="3553790111" sldId="267"/>
        </pc:sldMkLst>
        <pc:spChg chg="mod">
          <ac:chgData name="Alessandra Angona" userId="984968e1-38f8-4b7f-93d2-9287b563cca1" providerId="ADAL" clId="{918860FA-F27D-4B39-8DF8-7E1EF66FA8CC}" dt="2023-01-24T11:40:08.274" v="1538" actId="20577"/>
          <ac:spMkLst>
            <pc:docMk/>
            <pc:sldMk cId="3553790111" sldId="267"/>
            <ac:spMk id="2" creationId="{88AD8A00-EC93-4115-A3A9-C6F753B8AD63}"/>
          </ac:spMkLst>
        </pc:spChg>
        <pc:spChg chg="mod">
          <ac:chgData name="Alessandra Angona" userId="984968e1-38f8-4b7f-93d2-9287b563cca1" providerId="ADAL" clId="{918860FA-F27D-4B39-8DF8-7E1EF66FA8CC}" dt="2023-01-24T11:44:01.258" v="1703"/>
          <ac:spMkLst>
            <pc:docMk/>
            <pc:sldMk cId="3553790111" sldId="267"/>
            <ac:spMk id="6" creationId="{4F19AA0F-F716-49BC-81A3-DC63EBBCCD30}"/>
          </ac:spMkLst>
        </pc:spChg>
        <pc:spChg chg="mod">
          <ac:chgData name="Alessandra Angona" userId="984968e1-38f8-4b7f-93d2-9287b563cca1" providerId="ADAL" clId="{918860FA-F27D-4B39-8DF8-7E1EF66FA8CC}" dt="2023-01-25T08:59:03.772" v="2193" actId="1036"/>
          <ac:spMkLst>
            <pc:docMk/>
            <pc:sldMk cId="3553790111" sldId="267"/>
            <ac:spMk id="14" creationId="{B629FAFE-0798-48F0-B945-D9DB40DAA748}"/>
          </ac:spMkLst>
        </pc:spChg>
        <pc:spChg chg="mod">
          <ac:chgData name="Alessandra Angona" userId="984968e1-38f8-4b7f-93d2-9287b563cca1" providerId="ADAL" clId="{918860FA-F27D-4B39-8DF8-7E1EF66FA8CC}" dt="2023-01-25T08:59:03.772" v="2193" actId="1036"/>
          <ac:spMkLst>
            <pc:docMk/>
            <pc:sldMk cId="3553790111" sldId="267"/>
            <ac:spMk id="15" creationId="{B3CE25EB-695E-4555-9050-B038CCEA27C1}"/>
          </ac:spMkLst>
        </pc:spChg>
        <pc:spChg chg="mod">
          <ac:chgData name="Alessandra Angona" userId="984968e1-38f8-4b7f-93d2-9287b563cca1" providerId="ADAL" clId="{918860FA-F27D-4B39-8DF8-7E1EF66FA8CC}" dt="2023-01-25T08:59:03.772" v="2193" actId="1036"/>
          <ac:spMkLst>
            <pc:docMk/>
            <pc:sldMk cId="3553790111" sldId="267"/>
            <ac:spMk id="16" creationId="{7A0EA8FE-D807-4B9B-A3EF-12EC47DAEF89}"/>
          </ac:spMkLst>
        </pc:spChg>
        <pc:spChg chg="mod">
          <ac:chgData name="Alessandra Angona" userId="984968e1-38f8-4b7f-93d2-9287b563cca1" providerId="ADAL" clId="{918860FA-F27D-4B39-8DF8-7E1EF66FA8CC}" dt="2023-01-25T08:59:03.772" v="2193" actId="1036"/>
          <ac:spMkLst>
            <pc:docMk/>
            <pc:sldMk cId="3553790111" sldId="267"/>
            <ac:spMk id="23" creationId="{8DB2E8A1-A667-44FD-9FC8-66F77655B72F}"/>
          </ac:spMkLst>
        </pc:spChg>
        <pc:spChg chg="mod">
          <ac:chgData name="Alessandra Angona" userId="984968e1-38f8-4b7f-93d2-9287b563cca1" providerId="ADAL" clId="{918860FA-F27D-4B39-8DF8-7E1EF66FA8CC}" dt="2023-01-25T08:59:03.772" v="2193" actId="1036"/>
          <ac:spMkLst>
            <pc:docMk/>
            <pc:sldMk cId="3553790111" sldId="267"/>
            <ac:spMk id="24" creationId="{C7EFE9EA-01F2-4323-AFB7-7AEF2DBB1D9C}"/>
          </ac:spMkLst>
        </pc:spChg>
        <pc:spChg chg="mod">
          <ac:chgData name="Alessandra Angona" userId="984968e1-38f8-4b7f-93d2-9287b563cca1" providerId="ADAL" clId="{918860FA-F27D-4B39-8DF8-7E1EF66FA8CC}" dt="2023-01-25T08:59:03.772" v="2193" actId="1036"/>
          <ac:spMkLst>
            <pc:docMk/>
            <pc:sldMk cId="3553790111" sldId="267"/>
            <ac:spMk id="25" creationId="{AB2C3E42-ACF8-4125-AD3C-ED385BBF0574}"/>
          </ac:spMkLst>
        </pc:spChg>
        <pc:picChg chg="mod">
          <ac:chgData name="Alessandra Angona" userId="984968e1-38f8-4b7f-93d2-9287b563cca1" providerId="ADAL" clId="{918860FA-F27D-4B39-8DF8-7E1EF66FA8CC}" dt="2023-01-25T08:59:03.772" v="2193" actId="1036"/>
          <ac:picMkLst>
            <pc:docMk/>
            <pc:sldMk cId="3553790111" sldId="267"/>
            <ac:picMk id="11" creationId="{CF3EDD16-BC1F-4213-91E5-DB286839FB83}"/>
          </ac:picMkLst>
        </pc:picChg>
        <pc:picChg chg="mod">
          <ac:chgData name="Alessandra Angona" userId="984968e1-38f8-4b7f-93d2-9287b563cca1" providerId="ADAL" clId="{918860FA-F27D-4B39-8DF8-7E1EF66FA8CC}" dt="2023-01-25T08:59:03.772" v="2193" actId="1036"/>
          <ac:picMkLst>
            <pc:docMk/>
            <pc:sldMk cId="3553790111" sldId="267"/>
            <ac:picMk id="12" creationId="{B0478D72-0134-4A7D-AEB4-15EF6CE38465}"/>
          </ac:picMkLst>
        </pc:picChg>
        <pc:picChg chg="mod">
          <ac:chgData name="Alessandra Angona" userId="984968e1-38f8-4b7f-93d2-9287b563cca1" providerId="ADAL" clId="{918860FA-F27D-4B39-8DF8-7E1EF66FA8CC}" dt="2023-01-25T08:59:03.772" v="2193" actId="1036"/>
          <ac:picMkLst>
            <pc:docMk/>
            <pc:sldMk cId="3553790111" sldId="267"/>
            <ac:picMk id="18" creationId="{97E482D0-D51B-4940-987D-9BDFA8E375A8}"/>
          </ac:picMkLst>
        </pc:picChg>
        <pc:picChg chg="mod">
          <ac:chgData name="Alessandra Angona" userId="984968e1-38f8-4b7f-93d2-9287b563cca1" providerId="ADAL" clId="{918860FA-F27D-4B39-8DF8-7E1EF66FA8CC}" dt="2023-01-25T08:59:03.772" v="2193" actId="1036"/>
          <ac:picMkLst>
            <pc:docMk/>
            <pc:sldMk cId="3553790111" sldId="267"/>
            <ac:picMk id="19" creationId="{7D689B50-7053-400B-A8AB-BAEB57DB575A}"/>
          </ac:picMkLst>
        </pc:picChg>
        <pc:picChg chg="mod">
          <ac:chgData name="Alessandra Angona" userId="984968e1-38f8-4b7f-93d2-9287b563cca1" providerId="ADAL" clId="{918860FA-F27D-4B39-8DF8-7E1EF66FA8CC}" dt="2023-01-25T08:59:03.772" v="2193" actId="1036"/>
          <ac:picMkLst>
            <pc:docMk/>
            <pc:sldMk cId="3553790111" sldId="267"/>
            <ac:picMk id="20" creationId="{6F03AAF5-F59F-4CA7-A4CE-15CD54F8B3F3}"/>
          </ac:picMkLst>
        </pc:picChg>
        <pc:picChg chg="mod">
          <ac:chgData name="Alessandra Angona" userId="984968e1-38f8-4b7f-93d2-9287b563cca1" providerId="ADAL" clId="{918860FA-F27D-4B39-8DF8-7E1EF66FA8CC}" dt="2023-01-25T08:59:03.772" v="2193" actId="1036"/>
          <ac:picMkLst>
            <pc:docMk/>
            <pc:sldMk cId="3553790111" sldId="267"/>
            <ac:picMk id="21" creationId="{8C47D4F3-828C-4F03-86D2-0EDC5223A214}"/>
          </ac:picMkLst>
        </pc:picChg>
        <pc:picChg chg="mod">
          <ac:chgData name="Alessandra Angona" userId="984968e1-38f8-4b7f-93d2-9287b563cca1" providerId="ADAL" clId="{918860FA-F27D-4B39-8DF8-7E1EF66FA8CC}" dt="2023-01-25T08:59:03.772" v="2193" actId="1036"/>
          <ac:picMkLst>
            <pc:docMk/>
            <pc:sldMk cId="3553790111" sldId="267"/>
            <ac:picMk id="27" creationId="{FEB01E41-E27B-4017-B74B-6F99E85AB09F}"/>
          </ac:picMkLst>
        </pc:picChg>
      </pc:sldChg>
      <pc:sldChg chg="delSp modSp add mod modNotesTx">
        <pc:chgData name="Alessandra Angona" userId="984968e1-38f8-4b7f-93d2-9287b563cca1" providerId="ADAL" clId="{918860FA-F27D-4B39-8DF8-7E1EF66FA8CC}" dt="2023-01-25T15:29:39.348" v="4296" actId="20577"/>
        <pc:sldMkLst>
          <pc:docMk/>
          <pc:sldMk cId="3491938950" sldId="268"/>
        </pc:sldMkLst>
        <pc:spChg chg="mod">
          <ac:chgData name="Alessandra Angona" userId="984968e1-38f8-4b7f-93d2-9287b563cca1" providerId="ADAL" clId="{918860FA-F27D-4B39-8DF8-7E1EF66FA8CC}" dt="2023-01-23T09:49:41.816" v="544"/>
          <ac:spMkLst>
            <pc:docMk/>
            <pc:sldMk cId="3491938950" sldId="268"/>
            <ac:spMk id="2" creationId="{0ECA73BA-1D6D-4226-970A-F67FD45CEE8F}"/>
          </ac:spMkLst>
        </pc:spChg>
        <pc:spChg chg="mod">
          <ac:chgData name="Alessandra Angona" userId="984968e1-38f8-4b7f-93d2-9287b563cca1" providerId="ADAL" clId="{918860FA-F27D-4B39-8DF8-7E1EF66FA8CC}" dt="2023-01-25T15:29:39.348" v="4296" actId="20577"/>
          <ac:spMkLst>
            <pc:docMk/>
            <pc:sldMk cId="3491938950" sldId="268"/>
            <ac:spMk id="3" creationId="{1F5D9386-E368-4741-8113-A9379AB17BE0}"/>
          </ac:spMkLst>
        </pc:spChg>
        <pc:spChg chg="del mod">
          <ac:chgData name="Alessandra Angona" userId="984968e1-38f8-4b7f-93d2-9287b563cca1" providerId="ADAL" clId="{918860FA-F27D-4B39-8DF8-7E1EF66FA8CC}" dt="2023-01-23T09:49:16.468" v="542" actId="478"/>
          <ac:spMkLst>
            <pc:docMk/>
            <pc:sldMk cId="3491938950" sldId="268"/>
            <ac:spMk id="5" creationId="{4F8BD461-DF81-4EA0-8864-60A758DF8DBD}"/>
          </ac:spMkLst>
        </pc:spChg>
        <pc:spChg chg="del mod">
          <ac:chgData name="Alessandra Angona" userId="984968e1-38f8-4b7f-93d2-9287b563cca1" providerId="ADAL" clId="{918860FA-F27D-4B39-8DF8-7E1EF66FA8CC}" dt="2023-01-23T09:49:18.418" v="543" actId="478"/>
          <ac:spMkLst>
            <pc:docMk/>
            <pc:sldMk cId="3491938950" sldId="268"/>
            <ac:spMk id="6" creationId="{3CFE25B5-D770-413F-9EE0-81D4B1E1C131}"/>
          </ac:spMkLst>
        </pc:spChg>
        <pc:spChg chg="mod">
          <ac:chgData name="Alessandra Angona" userId="984968e1-38f8-4b7f-93d2-9287b563cca1" providerId="ADAL" clId="{918860FA-F27D-4B39-8DF8-7E1EF66FA8CC}" dt="2023-01-23T09:44:14.988" v="380" actId="1076"/>
          <ac:spMkLst>
            <pc:docMk/>
            <pc:sldMk cId="3491938950" sldId="268"/>
            <ac:spMk id="16" creationId="{EEA0ACD0-74BD-4482-9DA9-649D74799EC4}"/>
          </ac:spMkLst>
        </pc:spChg>
        <pc:spChg chg="mod">
          <ac:chgData name="Alessandra Angona" userId="984968e1-38f8-4b7f-93d2-9287b563cca1" providerId="ADAL" clId="{918860FA-F27D-4B39-8DF8-7E1EF66FA8CC}" dt="2023-01-23T09:40:35.076" v="371"/>
          <ac:spMkLst>
            <pc:docMk/>
            <pc:sldMk cId="3491938950" sldId="268"/>
            <ac:spMk id="21" creationId="{4F946583-498B-4CBD-8443-35DF377DD474}"/>
          </ac:spMkLst>
        </pc:spChg>
        <pc:spChg chg="mod">
          <ac:chgData name="Alessandra Angona" userId="984968e1-38f8-4b7f-93d2-9287b563cca1" providerId="ADAL" clId="{918860FA-F27D-4B39-8DF8-7E1EF66FA8CC}" dt="2023-01-23T09:43:26.515" v="378"/>
          <ac:spMkLst>
            <pc:docMk/>
            <pc:sldMk cId="3491938950" sldId="268"/>
            <ac:spMk id="27" creationId="{945B6F42-B930-4BBC-BA4E-98BDADF72697}"/>
          </ac:spMkLst>
        </pc:spChg>
        <pc:spChg chg="mod">
          <ac:chgData name="Alessandra Angona" userId="984968e1-38f8-4b7f-93d2-9287b563cca1" providerId="ADAL" clId="{918860FA-F27D-4B39-8DF8-7E1EF66FA8CC}" dt="2023-01-23T09:43:41.277" v="379"/>
          <ac:spMkLst>
            <pc:docMk/>
            <pc:sldMk cId="3491938950" sldId="268"/>
            <ac:spMk id="28" creationId="{CFEB76D2-76CB-49B2-9D36-3B8CCBC039A3}"/>
          </ac:spMkLst>
        </pc:spChg>
        <pc:spChg chg="mod">
          <ac:chgData name="Alessandra Angona" userId="984968e1-38f8-4b7f-93d2-9287b563cca1" providerId="ADAL" clId="{918860FA-F27D-4B39-8DF8-7E1EF66FA8CC}" dt="2023-01-23T09:36:21.509" v="303"/>
          <ac:spMkLst>
            <pc:docMk/>
            <pc:sldMk cId="3491938950" sldId="268"/>
            <ac:spMk id="31" creationId="{D6AB69EA-E005-4F21-B86E-44918BD27277}"/>
          </ac:spMkLst>
        </pc:spChg>
        <pc:spChg chg="mod">
          <ac:chgData name="Alessandra Angona" userId="984968e1-38f8-4b7f-93d2-9287b563cca1" providerId="ADAL" clId="{918860FA-F27D-4B39-8DF8-7E1EF66FA8CC}" dt="2023-01-23T09:36:40.639" v="305" actId="14100"/>
          <ac:spMkLst>
            <pc:docMk/>
            <pc:sldMk cId="3491938950" sldId="268"/>
            <ac:spMk id="32" creationId="{E788D6FB-8D24-4702-BD29-6F9512D103D9}"/>
          </ac:spMkLst>
        </pc:spChg>
        <pc:spChg chg="mod">
          <ac:chgData name="Alessandra Angona" userId="984968e1-38f8-4b7f-93d2-9287b563cca1" providerId="ADAL" clId="{918860FA-F27D-4B39-8DF8-7E1EF66FA8CC}" dt="2023-01-23T09:36:55.199" v="306"/>
          <ac:spMkLst>
            <pc:docMk/>
            <pc:sldMk cId="3491938950" sldId="268"/>
            <ac:spMk id="33" creationId="{C37A89B2-F518-43CE-87B9-7445FBBE1037}"/>
          </ac:spMkLst>
        </pc:spChg>
        <pc:spChg chg="mod">
          <ac:chgData name="Alessandra Angona" userId="984968e1-38f8-4b7f-93d2-9287b563cca1" providerId="ADAL" clId="{918860FA-F27D-4B39-8DF8-7E1EF66FA8CC}" dt="2023-01-23T09:38:14.334" v="315"/>
          <ac:spMkLst>
            <pc:docMk/>
            <pc:sldMk cId="3491938950" sldId="268"/>
            <ac:spMk id="34" creationId="{64E149B5-05C5-4EF6-A17A-CF259E77B1F5}"/>
          </ac:spMkLst>
        </pc:spChg>
        <pc:grpChg chg="mod">
          <ac:chgData name="Alessandra Angona" userId="984968e1-38f8-4b7f-93d2-9287b563cca1" providerId="ADAL" clId="{918860FA-F27D-4B39-8DF8-7E1EF66FA8CC}" dt="2023-01-23T09:44:14.988" v="380" actId="1076"/>
          <ac:grpSpMkLst>
            <pc:docMk/>
            <pc:sldMk cId="3491938950" sldId="268"/>
            <ac:grpSpMk id="10" creationId="{2FEFD5A7-3F6E-43FC-96D8-B9D871060CF7}"/>
          </ac:grpSpMkLst>
        </pc:grpChg>
      </pc:sldChg>
      <pc:sldChg chg="delSp modSp add mod modNotesTx">
        <pc:chgData name="Alessandra Angona" userId="984968e1-38f8-4b7f-93d2-9287b563cca1" providerId="ADAL" clId="{918860FA-F27D-4B39-8DF8-7E1EF66FA8CC}" dt="2023-01-25T09:41:03.777" v="2604" actId="478"/>
        <pc:sldMkLst>
          <pc:docMk/>
          <pc:sldMk cId="3224422102" sldId="269"/>
        </pc:sldMkLst>
        <pc:spChg chg="mod">
          <ac:chgData name="Alessandra Angona" userId="984968e1-38f8-4b7f-93d2-9287b563cca1" providerId="ADAL" clId="{918860FA-F27D-4B39-8DF8-7E1EF66FA8CC}" dt="2023-01-23T09:49:58.783" v="545"/>
          <ac:spMkLst>
            <pc:docMk/>
            <pc:sldMk cId="3224422102" sldId="269"/>
            <ac:spMk id="2" creationId="{99FE6A81-F9E3-4E3B-87C1-71B7B725E4AE}"/>
          </ac:spMkLst>
        </pc:spChg>
        <pc:spChg chg="del mod">
          <ac:chgData name="Alessandra Angona" userId="984968e1-38f8-4b7f-93d2-9287b563cca1" providerId="ADAL" clId="{918860FA-F27D-4B39-8DF8-7E1EF66FA8CC}" dt="2023-01-25T09:41:03.777" v="2604" actId="478"/>
          <ac:spMkLst>
            <pc:docMk/>
            <pc:sldMk cId="3224422102" sldId="269"/>
            <ac:spMk id="5" creationId="{1E636791-B56A-4378-AC31-B277D55A3F64}"/>
          </ac:spMkLst>
        </pc:spChg>
        <pc:spChg chg="del mod">
          <ac:chgData name="Alessandra Angona" userId="984968e1-38f8-4b7f-93d2-9287b563cca1" providerId="ADAL" clId="{918860FA-F27D-4B39-8DF8-7E1EF66FA8CC}" dt="2023-01-25T09:41:00.559" v="2603" actId="478"/>
          <ac:spMkLst>
            <pc:docMk/>
            <pc:sldMk cId="3224422102" sldId="269"/>
            <ac:spMk id="6" creationId="{29B51D77-F660-4F28-A0D0-24FEBAF112BE}"/>
          </ac:spMkLst>
        </pc:spChg>
        <pc:spChg chg="mod">
          <ac:chgData name="Alessandra Angona" userId="984968e1-38f8-4b7f-93d2-9287b563cca1" providerId="ADAL" clId="{918860FA-F27D-4B39-8DF8-7E1EF66FA8CC}" dt="2023-01-23T09:44:29.709" v="396" actId="20577"/>
          <ac:spMkLst>
            <pc:docMk/>
            <pc:sldMk cId="3224422102" sldId="269"/>
            <ac:spMk id="9" creationId="{A479C13D-F973-43EE-92F5-AA7D8A17EF28}"/>
          </ac:spMkLst>
        </pc:spChg>
        <pc:spChg chg="mod">
          <ac:chgData name="Alessandra Angona" userId="984968e1-38f8-4b7f-93d2-9287b563cca1" providerId="ADAL" clId="{918860FA-F27D-4B39-8DF8-7E1EF66FA8CC}" dt="2023-01-23T09:44:37.597" v="414" actId="20577"/>
          <ac:spMkLst>
            <pc:docMk/>
            <pc:sldMk cId="3224422102" sldId="269"/>
            <ac:spMk id="10" creationId="{58B7F1FA-1956-482B-BE24-C1F600D5884C}"/>
          </ac:spMkLst>
        </pc:spChg>
        <pc:spChg chg="mod">
          <ac:chgData name="Alessandra Angona" userId="984968e1-38f8-4b7f-93d2-9287b563cca1" providerId="ADAL" clId="{918860FA-F27D-4B39-8DF8-7E1EF66FA8CC}" dt="2023-01-23T09:34:46.749" v="288" actId="12"/>
          <ac:spMkLst>
            <pc:docMk/>
            <pc:sldMk cId="3224422102" sldId="269"/>
            <ac:spMk id="13" creationId="{6BAAF161-C1B2-4DD5-B354-AFB265EE4FCB}"/>
          </ac:spMkLst>
        </pc:spChg>
      </pc:sldChg>
      <pc:sldChg chg="addSp delSp modSp mod ord delAnim modAnim modNotesTx">
        <pc:chgData name="Alessandra Angona" userId="984968e1-38f8-4b7f-93d2-9287b563cca1" providerId="ADAL" clId="{918860FA-F27D-4B39-8DF8-7E1EF66FA8CC}" dt="2023-02-01T11:02:18.225" v="11906" actId="20577"/>
        <pc:sldMkLst>
          <pc:docMk/>
          <pc:sldMk cId="1636589881" sldId="275"/>
        </pc:sldMkLst>
        <pc:spChg chg="mod">
          <ac:chgData name="Alessandra Angona" userId="984968e1-38f8-4b7f-93d2-9287b563cca1" providerId="ADAL" clId="{918860FA-F27D-4B39-8DF8-7E1EF66FA8CC}" dt="2023-01-24T11:06:12.518" v="1454" actId="20577"/>
          <ac:spMkLst>
            <pc:docMk/>
            <pc:sldMk cId="1636589881" sldId="275"/>
            <ac:spMk id="2" creationId="{2B5B3926-AB54-4278-9884-D5CC04C6C14D}"/>
          </ac:spMkLst>
        </pc:spChg>
        <pc:spChg chg="del mod">
          <ac:chgData name="Alessandra Angona" userId="984968e1-38f8-4b7f-93d2-9287b563cca1" providerId="ADAL" clId="{918860FA-F27D-4B39-8DF8-7E1EF66FA8CC}" dt="2023-01-24T11:07:44.856" v="1492" actId="478"/>
          <ac:spMkLst>
            <pc:docMk/>
            <pc:sldMk cId="1636589881" sldId="275"/>
            <ac:spMk id="3" creationId="{7CE83698-B11F-44D5-8EF9-340D3827410A}"/>
          </ac:spMkLst>
        </pc:spChg>
        <pc:spChg chg="add mod">
          <ac:chgData name="Alessandra Angona" userId="984968e1-38f8-4b7f-93d2-9287b563cca1" providerId="ADAL" clId="{918860FA-F27D-4B39-8DF8-7E1EF66FA8CC}" dt="2023-01-30T16:49:10.720" v="8163" actId="14100"/>
          <ac:spMkLst>
            <pc:docMk/>
            <pc:sldMk cId="1636589881" sldId="275"/>
            <ac:spMk id="3" creationId="{CE339BA5-67D4-4C9A-9059-7B840ACBC90F}"/>
          </ac:spMkLst>
        </pc:spChg>
        <pc:spChg chg="mod topLvl">
          <ac:chgData name="Alessandra Angona" userId="984968e1-38f8-4b7f-93d2-9287b563cca1" providerId="ADAL" clId="{918860FA-F27D-4B39-8DF8-7E1EF66FA8CC}" dt="2023-01-30T09:04:45.368" v="6913" actId="165"/>
          <ac:spMkLst>
            <pc:docMk/>
            <pc:sldMk cId="1636589881" sldId="275"/>
            <ac:spMk id="10" creationId="{E60F1D92-ED64-0442-8E6C-FC8DFC5AE050}"/>
          </ac:spMkLst>
        </pc:spChg>
        <pc:spChg chg="mod topLvl">
          <ac:chgData name="Alessandra Angona" userId="984968e1-38f8-4b7f-93d2-9287b563cca1" providerId="ADAL" clId="{918860FA-F27D-4B39-8DF8-7E1EF66FA8CC}" dt="2023-01-30T09:04:45.368" v="6913" actId="165"/>
          <ac:spMkLst>
            <pc:docMk/>
            <pc:sldMk cId="1636589881" sldId="275"/>
            <ac:spMk id="18" creationId="{61CA6C6A-363B-D241-9CD3-257561527953}"/>
          </ac:spMkLst>
        </pc:spChg>
        <pc:spChg chg="del mod">
          <ac:chgData name="Alessandra Angona" userId="984968e1-38f8-4b7f-93d2-9287b563cca1" providerId="ADAL" clId="{918860FA-F27D-4B39-8DF8-7E1EF66FA8CC}" dt="2023-01-30T16:48:48.062" v="8159" actId="478"/>
          <ac:spMkLst>
            <pc:docMk/>
            <pc:sldMk cId="1636589881" sldId="275"/>
            <ac:spMk id="22" creationId="{A88C0CE8-90E1-4F57-8363-11F43A423BEC}"/>
          </ac:spMkLst>
        </pc:spChg>
        <pc:spChg chg="del mod">
          <ac:chgData name="Alessandra Angona" userId="984968e1-38f8-4b7f-93d2-9287b563cca1" providerId="ADAL" clId="{918860FA-F27D-4B39-8DF8-7E1EF66FA8CC}" dt="2023-01-30T16:49:27.028" v="8165" actId="478"/>
          <ac:spMkLst>
            <pc:docMk/>
            <pc:sldMk cId="1636589881" sldId="275"/>
            <ac:spMk id="24" creationId="{DB2EACB7-9775-4F03-9DFC-08184BA5539E}"/>
          </ac:spMkLst>
        </pc:spChg>
        <pc:spChg chg="del mod">
          <ac:chgData name="Alessandra Angona" userId="984968e1-38f8-4b7f-93d2-9287b563cca1" providerId="ADAL" clId="{918860FA-F27D-4B39-8DF8-7E1EF66FA8CC}" dt="2023-01-30T16:49:35.698" v="8168" actId="478"/>
          <ac:spMkLst>
            <pc:docMk/>
            <pc:sldMk cId="1636589881" sldId="275"/>
            <ac:spMk id="25" creationId="{61D18B21-CA61-48AE-B753-280131BDEE60}"/>
          </ac:spMkLst>
        </pc:spChg>
        <pc:spChg chg="del mod">
          <ac:chgData name="Alessandra Angona" userId="984968e1-38f8-4b7f-93d2-9287b563cca1" providerId="ADAL" clId="{918860FA-F27D-4B39-8DF8-7E1EF66FA8CC}" dt="2023-01-30T16:50:08.846" v="8190" actId="478"/>
          <ac:spMkLst>
            <pc:docMk/>
            <pc:sldMk cId="1636589881" sldId="275"/>
            <ac:spMk id="26" creationId="{98763F01-D0BC-4899-A6C5-423E14650467}"/>
          </ac:spMkLst>
        </pc:spChg>
        <pc:spChg chg="del mod">
          <ac:chgData name="Alessandra Angona" userId="984968e1-38f8-4b7f-93d2-9287b563cca1" providerId="ADAL" clId="{918860FA-F27D-4B39-8DF8-7E1EF66FA8CC}" dt="2023-01-30T16:50:02.912" v="8186" actId="478"/>
          <ac:spMkLst>
            <pc:docMk/>
            <pc:sldMk cId="1636589881" sldId="275"/>
            <ac:spMk id="28" creationId="{4D1A59B7-BE86-4891-9F63-A3C062DD8D52}"/>
          </ac:spMkLst>
        </pc:spChg>
        <pc:spChg chg="del mod">
          <ac:chgData name="Alessandra Angona" userId="984968e1-38f8-4b7f-93d2-9287b563cca1" providerId="ADAL" clId="{918860FA-F27D-4B39-8DF8-7E1EF66FA8CC}" dt="2023-01-30T16:49:59.853" v="8184" actId="478"/>
          <ac:spMkLst>
            <pc:docMk/>
            <pc:sldMk cId="1636589881" sldId="275"/>
            <ac:spMk id="29" creationId="{797ED0F4-14AC-4C1A-AE69-702F6E012093}"/>
          </ac:spMkLst>
        </pc:spChg>
        <pc:spChg chg="del mod">
          <ac:chgData name="Alessandra Angona" userId="984968e1-38f8-4b7f-93d2-9287b563cca1" providerId="ADAL" clId="{918860FA-F27D-4B39-8DF8-7E1EF66FA8CC}" dt="2023-01-30T16:50:02.227" v="8185" actId="478"/>
          <ac:spMkLst>
            <pc:docMk/>
            <pc:sldMk cId="1636589881" sldId="275"/>
            <ac:spMk id="30" creationId="{DAC0973F-1944-4B6E-8EE1-09A8E4284801}"/>
          </ac:spMkLst>
        </pc:spChg>
        <pc:spChg chg="del mod">
          <ac:chgData name="Alessandra Angona" userId="984968e1-38f8-4b7f-93d2-9287b563cca1" providerId="ADAL" clId="{918860FA-F27D-4B39-8DF8-7E1EF66FA8CC}" dt="2023-01-30T16:49:56.584" v="8182" actId="478"/>
          <ac:spMkLst>
            <pc:docMk/>
            <pc:sldMk cId="1636589881" sldId="275"/>
            <ac:spMk id="31" creationId="{D1A0FFA1-E37A-4288-9ADA-A77DEAE93D80}"/>
          </ac:spMkLst>
        </pc:spChg>
        <pc:spChg chg="del mod">
          <ac:chgData name="Alessandra Angona" userId="984968e1-38f8-4b7f-93d2-9287b563cca1" providerId="ADAL" clId="{918860FA-F27D-4B39-8DF8-7E1EF66FA8CC}" dt="2023-01-30T16:50:07.439" v="8189" actId="478"/>
          <ac:spMkLst>
            <pc:docMk/>
            <pc:sldMk cId="1636589881" sldId="275"/>
            <ac:spMk id="32" creationId="{F2FB2217-D62A-47EA-A306-3AF9BF48515B}"/>
          </ac:spMkLst>
        </pc:spChg>
        <pc:spChg chg="mod topLvl">
          <ac:chgData name="Alessandra Angona" userId="984968e1-38f8-4b7f-93d2-9287b563cca1" providerId="ADAL" clId="{918860FA-F27D-4B39-8DF8-7E1EF66FA8CC}" dt="2023-01-30T09:04:45.368" v="6913" actId="165"/>
          <ac:spMkLst>
            <pc:docMk/>
            <pc:sldMk cId="1636589881" sldId="275"/>
            <ac:spMk id="33" creationId="{B2F27DBE-7B25-4D19-89A6-EC1CF86E69A3}"/>
          </ac:spMkLst>
        </pc:spChg>
        <pc:spChg chg="add mod">
          <ac:chgData name="Alessandra Angona" userId="984968e1-38f8-4b7f-93d2-9287b563cca1" providerId="ADAL" clId="{918860FA-F27D-4B39-8DF8-7E1EF66FA8CC}" dt="2023-01-30T16:49:33.121" v="8167" actId="1076"/>
          <ac:spMkLst>
            <pc:docMk/>
            <pc:sldMk cId="1636589881" sldId="275"/>
            <ac:spMk id="34" creationId="{C4F4B536-BE2C-42C0-8A00-9DEA5DD8F0C2}"/>
          </ac:spMkLst>
        </pc:spChg>
        <pc:spChg chg="add mod">
          <ac:chgData name="Alessandra Angona" userId="984968e1-38f8-4b7f-93d2-9287b563cca1" providerId="ADAL" clId="{918860FA-F27D-4B39-8DF8-7E1EF66FA8CC}" dt="2023-01-30T16:49:52.374" v="8181" actId="14100"/>
          <ac:spMkLst>
            <pc:docMk/>
            <pc:sldMk cId="1636589881" sldId="275"/>
            <ac:spMk id="35" creationId="{4CA07C39-1C8E-45D9-BE84-690E7088ED1F}"/>
          </ac:spMkLst>
        </pc:spChg>
        <pc:spChg chg="mod">
          <ac:chgData name="Alessandra Angona" userId="984968e1-38f8-4b7f-93d2-9287b563cca1" providerId="ADAL" clId="{918860FA-F27D-4B39-8DF8-7E1EF66FA8CC}" dt="2023-01-24T11:06:57.637" v="1463"/>
          <ac:spMkLst>
            <pc:docMk/>
            <pc:sldMk cId="1636589881" sldId="275"/>
            <ac:spMk id="36" creationId="{60BF9B54-EEBA-C847-B30B-DB2725BD860B}"/>
          </ac:spMkLst>
        </pc:spChg>
        <pc:spChg chg="mod">
          <ac:chgData name="Alessandra Angona" userId="984968e1-38f8-4b7f-93d2-9287b563cca1" providerId="ADAL" clId="{918860FA-F27D-4B39-8DF8-7E1EF66FA8CC}" dt="2023-02-01T11:02:18.225" v="11906" actId="20577"/>
          <ac:spMkLst>
            <pc:docMk/>
            <pc:sldMk cId="1636589881" sldId="275"/>
            <ac:spMk id="41" creationId="{D7D90B14-0423-6644-9DCE-C4031FA5245F}"/>
          </ac:spMkLst>
        </pc:spChg>
        <pc:spChg chg="mod">
          <ac:chgData name="Alessandra Angona" userId="984968e1-38f8-4b7f-93d2-9287b563cca1" providerId="ADAL" clId="{918860FA-F27D-4B39-8DF8-7E1EF66FA8CC}" dt="2023-01-30T08:56:36.988" v="6677" actId="20577"/>
          <ac:spMkLst>
            <pc:docMk/>
            <pc:sldMk cId="1636589881" sldId="275"/>
            <ac:spMk id="45" creationId="{CCD17730-4E9D-4BBE-91CD-919136025139}"/>
          </ac:spMkLst>
        </pc:spChg>
        <pc:spChg chg="mod">
          <ac:chgData name="Alessandra Angona" userId="984968e1-38f8-4b7f-93d2-9287b563cca1" providerId="ADAL" clId="{918860FA-F27D-4B39-8DF8-7E1EF66FA8CC}" dt="2023-01-30T08:56:02.599" v="6666" actId="20577"/>
          <ac:spMkLst>
            <pc:docMk/>
            <pc:sldMk cId="1636589881" sldId="275"/>
            <ac:spMk id="46" creationId="{EE5EC7B5-ECBD-47DF-BAEE-05A81AC81D3F}"/>
          </ac:spMkLst>
        </pc:spChg>
        <pc:grpChg chg="del">
          <ac:chgData name="Alessandra Angona" userId="984968e1-38f8-4b7f-93d2-9287b563cca1" providerId="ADAL" clId="{918860FA-F27D-4B39-8DF8-7E1EF66FA8CC}" dt="2023-01-30T09:04:45.368" v="6913" actId="165"/>
          <ac:grpSpMkLst>
            <pc:docMk/>
            <pc:sldMk cId="1636589881" sldId="275"/>
            <ac:grpSpMk id="7" creationId="{94A84EA3-A0AD-4B0B-AD98-484DC7A3A338}"/>
          </ac:grpSpMkLst>
        </pc:grpChg>
        <pc:picChg chg="mod topLvl">
          <ac:chgData name="Alessandra Angona" userId="984968e1-38f8-4b7f-93d2-9287b563cca1" providerId="ADAL" clId="{918860FA-F27D-4B39-8DF8-7E1EF66FA8CC}" dt="2023-01-30T09:04:45.368" v="6913" actId="165"/>
          <ac:picMkLst>
            <pc:docMk/>
            <pc:sldMk cId="1636589881" sldId="275"/>
            <ac:picMk id="15" creationId="{7C5510EA-FFA4-E743-BAB7-E0AE98F1F644}"/>
          </ac:picMkLst>
        </pc:picChg>
        <pc:picChg chg="del">
          <ac:chgData name="Alessandra Angona" userId="984968e1-38f8-4b7f-93d2-9287b563cca1" providerId="ADAL" clId="{918860FA-F27D-4B39-8DF8-7E1EF66FA8CC}" dt="2023-01-30T16:50:06.773" v="8188" actId="478"/>
          <ac:picMkLst>
            <pc:docMk/>
            <pc:sldMk cId="1636589881" sldId="275"/>
            <ac:picMk id="50" creationId="{0B01D410-A6A1-4C45-BAB0-86B78A761444}"/>
          </ac:picMkLst>
        </pc:picChg>
        <pc:picChg chg="del">
          <ac:chgData name="Alessandra Angona" userId="984968e1-38f8-4b7f-93d2-9287b563cca1" providerId="ADAL" clId="{918860FA-F27D-4B39-8DF8-7E1EF66FA8CC}" dt="2023-01-30T16:50:04.639" v="8187" actId="478"/>
          <ac:picMkLst>
            <pc:docMk/>
            <pc:sldMk cId="1636589881" sldId="275"/>
            <ac:picMk id="51" creationId="{B99E1E78-95DF-44B9-88B4-10024E8CEE48}"/>
          </ac:picMkLst>
        </pc:picChg>
        <pc:picChg chg="del">
          <ac:chgData name="Alessandra Angona" userId="984968e1-38f8-4b7f-93d2-9287b563cca1" providerId="ADAL" clId="{918860FA-F27D-4B39-8DF8-7E1EF66FA8CC}" dt="2023-01-30T16:49:58.579" v="8183" actId="478"/>
          <ac:picMkLst>
            <pc:docMk/>
            <pc:sldMk cId="1636589881" sldId="275"/>
            <ac:picMk id="52" creationId="{28593BBC-3AE8-4CDB-AB21-611B412A30CA}"/>
          </ac:picMkLst>
        </pc:picChg>
      </pc:sldChg>
      <pc:sldChg chg="del mod modShow modNotesTx">
        <pc:chgData name="Alessandra Angona" userId="984968e1-38f8-4b7f-93d2-9287b563cca1" providerId="ADAL" clId="{918860FA-F27D-4B39-8DF8-7E1EF66FA8CC}" dt="2023-01-26T14:55:18.822" v="6556" actId="47"/>
        <pc:sldMkLst>
          <pc:docMk/>
          <pc:sldMk cId="1325778907" sldId="277"/>
        </pc:sldMkLst>
      </pc:sldChg>
      <pc:sldChg chg="del mod modShow modNotesTx">
        <pc:chgData name="Alessandra Angona" userId="984968e1-38f8-4b7f-93d2-9287b563cca1" providerId="ADAL" clId="{918860FA-F27D-4B39-8DF8-7E1EF66FA8CC}" dt="2023-01-26T14:55:19.917" v="6557" actId="47"/>
        <pc:sldMkLst>
          <pc:docMk/>
          <pc:sldMk cId="1900058022" sldId="278"/>
        </pc:sldMkLst>
      </pc:sldChg>
      <pc:sldChg chg="del modNotesTx">
        <pc:chgData name="Alessandra Angona" userId="984968e1-38f8-4b7f-93d2-9287b563cca1" providerId="ADAL" clId="{918860FA-F27D-4B39-8DF8-7E1EF66FA8CC}" dt="2023-01-23T09:47:27.701" v="415" actId="47"/>
        <pc:sldMkLst>
          <pc:docMk/>
          <pc:sldMk cId="1368864769" sldId="285"/>
        </pc:sldMkLst>
      </pc:sldChg>
      <pc:sldChg chg="addSp delSp modSp mod addAnim delAnim modNotesTx">
        <pc:chgData name="Alessandra Angona" userId="984968e1-38f8-4b7f-93d2-9287b563cca1" providerId="ADAL" clId="{918860FA-F27D-4B39-8DF8-7E1EF66FA8CC}" dt="2023-02-01T11:21:51.962" v="11909" actId="20577"/>
        <pc:sldMkLst>
          <pc:docMk/>
          <pc:sldMk cId="2482485052" sldId="292"/>
        </pc:sldMkLst>
        <pc:spChg chg="mod">
          <ac:chgData name="Alessandra Angona" userId="984968e1-38f8-4b7f-93d2-9287b563cca1" providerId="ADAL" clId="{918860FA-F27D-4B39-8DF8-7E1EF66FA8CC}" dt="2023-01-23T09:55:58.343" v="604" actId="20577"/>
          <ac:spMkLst>
            <pc:docMk/>
            <pc:sldMk cId="2482485052" sldId="292"/>
            <ac:spMk id="2" creationId="{BB093BAA-389A-43B6-A873-2823798D8641}"/>
          </ac:spMkLst>
        </pc:spChg>
        <pc:spChg chg="mod">
          <ac:chgData name="Alessandra Angona" userId="984968e1-38f8-4b7f-93d2-9287b563cca1" providerId="ADAL" clId="{918860FA-F27D-4B39-8DF8-7E1EF66FA8CC}" dt="2023-01-31T11:10:24.453" v="8848" actId="27636"/>
          <ac:spMkLst>
            <pc:docMk/>
            <pc:sldMk cId="2482485052" sldId="292"/>
            <ac:spMk id="8" creationId="{2A3B98FF-27CA-EB47-92D7-A8D82C67BE42}"/>
          </ac:spMkLst>
        </pc:spChg>
        <pc:spChg chg="del mod">
          <ac:chgData name="Alessandra Angona" userId="984968e1-38f8-4b7f-93d2-9287b563cca1" providerId="ADAL" clId="{918860FA-F27D-4B39-8DF8-7E1EF66FA8CC}" dt="2023-01-31T11:10:21.262" v="8846" actId="478"/>
          <ac:spMkLst>
            <pc:docMk/>
            <pc:sldMk cId="2482485052" sldId="292"/>
            <ac:spMk id="19" creationId="{F18C98F7-C9D5-BE4C-B7FA-6F63A8906C1E}"/>
          </ac:spMkLst>
        </pc:spChg>
        <pc:spChg chg="mod">
          <ac:chgData name="Alessandra Angona" userId="984968e1-38f8-4b7f-93d2-9287b563cca1" providerId="ADAL" clId="{918860FA-F27D-4B39-8DF8-7E1EF66FA8CC}" dt="2023-01-31T11:11:02.150" v="8859" actId="14100"/>
          <ac:spMkLst>
            <pc:docMk/>
            <pc:sldMk cId="2482485052" sldId="292"/>
            <ac:spMk id="20" creationId="{6BFD6ED2-4B7B-2642-9C63-8990D34F42A1}"/>
          </ac:spMkLst>
        </pc:spChg>
        <pc:spChg chg="add del mod">
          <ac:chgData name="Alessandra Angona" userId="984968e1-38f8-4b7f-93d2-9287b563cca1" providerId="ADAL" clId="{918860FA-F27D-4B39-8DF8-7E1EF66FA8CC}" dt="2023-02-01T09:32:14.383" v="11692" actId="6549"/>
          <ac:spMkLst>
            <pc:docMk/>
            <pc:sldMk cId="2482485052" sldId="292"/>
            <ac:spMk id="23" creationId="{B5ECDCCD-E359-5941-9D56-18F76D260804}"/>
          </ac:spMkLst>
        </pc:spChg>
        <pc:spChg chg="mod">
          <ac:chgData name="Alessandra Angona" userId="984968e1-38f8-4b7f-93d2-9287b563cca1" providerId="ADAL" clId="{918860FA-F27D-4B39-8DF8-7E1EF66FA8CC}" dt="2023-01-31T11:11:35.399" v="8883" actId="1036"/>
          <ac:spMkLst>
            <pc:docMk/>
            <pc:sldMk cId="2482485052" sldId="292"/>
            <ac:spMk id="24" creationId="{634F5B5A-8C3D-7443-8596-E5947B3D9459}"/>
          </ac:spMkLst>
        </pc:spChg>
        <pc:spChg chg="mod">
          <ac:chgData name="Alessandra Angona" userId="984968e1-38f8-4b7f-93d2-9287b563cca1" providerId="ADAL" clId="{918860FA-F27D-4B39-8DF8-7E1EF66FA8CC}" dt="2023-01-31T11:11:39.425" v="8891" actId="1036"/>
          <ac:spMkLst>
            <pc:docMk/>
            <pc:sldMk cId="2482485052" sldId="292"/>
            <ac:spMk id="25" creationId="{842C83F4-0B55-2944-BDFE-C4A3773576FF}"/>
          </ac:spMkLst>
        </pc:spChg>
        <pc:spChg chg="mod">
          <ac:chgData name="Alessandra Angona" userId="984968e1-38f8-4b7f-93d2-9287b563cca1" providerId="ADAL" clId="{918860FA-F27D-4B39-8DF8-7E1EF66FA8CC}" dt="2023-01-31T11:11:43.981" v="8899" actId="1036"/>
          <ac:spMkLst>
            <pc:docMk/>
            <pc:sldMk cId="2482485052" sldId="292"/>
            <ac:spMk id="26" creationId="{EA92B1E2-2F9E-A045-ACC1-CF51FF03C7E6}"/>
          </ac:spMkLst>
        </pc:spChg>
        <pc:spChg chg="del">
          <ac:chgData name="Alessandra Angona" userId="984968e1-38f8-4b7f-93d2-9287b563cca1" providerId="ADAL" clId="{918860FA-F27D-4B39-8DF8-7E1EF66FA8CC}" dt="2023-01-31T11:14:10.869" v="8972" actId="478"/>
          <ac:spMkLst>
            <pc:docMk/>
            <pc:sldMk cId="2482485052" sldId="292"/>
            <ac:spMk id="35" creationId="{5F260DAE-D109-144C-A122-427375FC2142}"/>
          </ac:spMkLst>
        </pc:spChg>
        <pc:grpChg chg="mod">
          <ac:chgData name="Alessandra Angona" userId="984968e1-38f8-4b7f-93d2-9287b563cca1" providerId="ADAL" clId="{918860FA-F27D-4B39-8DF8-7E1EF66FA8CC}" dt="2023-01-31T11:11:24.886" v="8875" actId="1035"/>
          <ac:grpSpMkLst>
            <pc:docMk/>
            <pc:sldMk cId="2482485052" sldId="292"/>
            <ac:grpSpMk id="31" creationId="{AAA91449-2E46-7248-8430-CACC9996B419}"/>
          </ac:grpSpMkLst>
        </pc:grpChg>
        <pc:grpChg chg="mod">
          <ac:chgData name="Alessandra Angona" userId="984968e1-38f8-4b7f-93d2-9287b563cca1" providerId="ADAL" clId="{918860FA-F27D-4B39-8DF8-7E1EF66FA8CC}" dt="2023-01-31T11:11:24.886" v="8875" actId="1035"/>
          <ac:grpSpMkLst>
            <pc:docMk/>
            <pc:sldMk cId="2482485052" sldId="292"/>
            <ac:grpSpMk id="32" creationId="{A8A5A9CB-4705-4E48-BB00-18BC94BE4C11}"/>
          </ac:grpSpMkLst>
        </pc:grpChg>
        <pc:grpChg chg="mod">
          <ac:chgData name="Alessandra Angona" userId="984968e1-38f8-4b7f-93d2-9287b563cca1" providerId="ADAL" clId="{918860FA-F27D-4B39-8DF8-7E1EF66FA8CC}" dt="2023-01-31T11:11:24.886" v="8875" actId="1035"/>
          <ac:grpSpMkLst>
            <pc:docMk/>
            <pc:sldMk cId="2482485052" sldId="292"/>
            <ac:grpSpMk id="33" creationId="{D14A702F-04A8-B843-977E-C7FA3855FB39}"/>
          </ac:grpSpMkLst>
        </pc:grpChg>
        <pc:picChg chg="mod">
          <ac:chgData name="Alessandra Angona" userId="984968e1-38f8-4b7f-93d2-9287b563cca1" providerId="ADAL" clId="{918860FA-F27D-4B39-8DF8-7E1EF66FA8CC}" dt="2023-01-31T11:10:59.179" v="8858" actId="14100"/>
          <ac:picMkLst>
            <pc:docMk/>
            <pc:sldMk cId="2482485052" sldId="292"/>
            <ac:picMk id="14" creationId="{3706A6A4-6389-44C2-9E14-C0F989E70851}"/>
          </ac:picMkLst>
        </pc:picChg>
        <pc:picChg chg="add del mod">
          <ac:chgData name="Alessandra Angona" userId="984968e1-38f8-4b7f-93d2-9287b563cca1" providerId="ADAL" clId="{918860FA-F27D-4B39-8DF8-7E1EF66FA8CC}" dt="2023-01-31T11:10:05.933" v="8842" actId="478"/>
          <ac:picMkLst>
            <pc:docMk/>
            <pc:sldMk cId="2482485052" sldId="292"/>
            <ac:picMk id="21" creationId="{0CA8E285-E6E0-4843-9977-069CED0C9DCA}"/>
          </ac:picMkLst>
        </pc:picChg>
        <pc:picChg chg="mod ord">
          <ac:chgData name="Alessandra Angona" userId="984968e1-38f8-4b7f-93d2-9287b563cca1" providerId="ADAL" clId="{918860FA-F27D-4B39-8DF8-7E1EF66FA8CC}" dt="2023-01-31T11:10:04.315" v="8841" actId="14100"/>
          <ac:picMkLst>
            <pc:docMk/>
            <pc:sldMk cId="2482485052" sldId="292"/>
            <ac:picMk id="22" creationId="{2CA18D3E-6B7A-2447-9ED8-1293A8BAD50D}"/>
          </ac:picMkLst>
        </pc:picChg>
      </pc:sldChg>
      <pc:sldChg chg="addSp delSp modSp mod delAnim modAnim modNotesTx">
        <pc:chgData name="Alessandra Angona" userId="984968e1-38f8-4b7f-93d2-9287b563cca1" providerId="ADAL" clId="{918860FA-F27D-4B39-8DF8-7E1EF66FA8CC}" dt="2023-02-01T13:32:54.977" v="12290" actId="20577"/>
        <pc:sldMkLst>
          <pc:docMk/>
          <pc:sldMk cId="2724695539" sldId="293"/>
        </pc:sldMkLst>
        <pc:spChg chg="mod">
          <ac:chgData name="Alessandra Angona" userId="984968e1-38f8-4b7f-93d2-9287b563cca1" providerId="ADAL" clId="{918860FA-F27D-4B39-8DF8-7E1EF66FA8CC}" dt="2023-01-23T09:59:23.117" v="684" actId="20577"/>
          <ac:spMkLst>
            <pc:docMk/>
            <pc:sldMk cId="2724695539" sldId="293"/>
            <ac:spMk id="2" creationId="{BB093BAA-389A-43B6-A873-2823798D8641}"/>
          </ac:spMkLst>
        </pc:spChg>
        <pc:spChg chg="mod">
          <ac:chgData name="Alessandra Angona" userId="984968e1-38f8-4b7f-93d2-9287b563cca1" providerId="ADAL" clId="{918860FA-F27D-4B39-8DF8-7E1EF66FA8CC}" dt="2023-01-31T16:50:19.071" v="10160" actId="14100"/>
          <ac:spMkLst>
            <pc:docMk/>
            <pc:sldMk cId="2724695539" sldId="293"/>
            <ac:spMk id="8" creationId="{2A3B98FF-27CA-EB47-92D7-A8D82C67BE42}"/>
          </ac:spMkLst>
        </pc:spChg>
        <pc:spChg chg="add del mod">
          <ac:chgData name="Alessandra Angona" userId="984968e1-38f8-4b7f-93d2-9287b563cca1" providerId="ADAL" clId="{918860FA-F27D-4B39-8DF8-7E1EF66FA8CC}" dt="2023-02-01T13:30:35.110" v="12266" actId="478"/>
          <ac:spMkLst>
            <pc:docMk/>
            <pc:sldMk cId="2724695539" sldId="293"/>
            <ac:spMk id="12" creationId="{5BA2EF50-0E96-425B-A493-2BCAFEB12E46}"/>
          </ac:spMkLst>
        </pc:spChg>
        <pc:spChg chg="del">
          <ac:chgData name="Alessandra Angona" userId="984968e1-38f8-4b7f-93d2-9287b563cca1" providerId="ADAL" clId="{918860FA-F27D-4B39-8DF8-7E1EF66FA8CC}" dt="2023-01-31T11:12:39.990" v="8948" actId="478"/>
          <ac:spMkLst>
            <pc:docMk/>
            <pc:sldMk cId="2724695539" sldId="293"/>
            <ac:spMk id="19" creationId="{F18C98F7-C9D5-BE4C-B7FA-6F63A8906C1E}"/>
          </ac:spMkLst>
        </pc:spChg>
        <pc:spChg chg="mod">
          <ac:chgData name="Alessandra Angona" userId="984968e1-38f8-4b7f-93d2-9287b563cca1" providerId="ADAL" clId="{918860FA-F27D-4B39-8DF8-7E1EF66FA8CC}" dt="2023-02-01T09:32:48.935" v="11693" actId="6549"/>
          <ac:spMkLst>
            <pc:docMk/>
            <pc:sldMk cId="2724695539" sldId="293"/>
            <ac:spMk id="20" creationId="{6BFD6ED2-4B7B-2642-9C63-8990D34F42A1}"/>
          </ac:spMkLst>
        </pc:spChg>
        <pc:spChg chg="add mod">
          <ac:chgData name="Alessandra Angona" userId="984968e1-38f8-4b7f-93d2-9287b563cca1" providerId="ADAL" clId="{918860FA-F27D-4B39-8DF8-7E1EF66FA8CC}" dt="2023-02-01T11:31:50.620" v="12123" actId="1038"/>
          <ac:spMkLst>
            <pc:docMk/>
            <pc:sldMk cId="2724695539" sldId="293"/>
            <ac:spMk id="21" creationId="{DFEA464F-09D9-410B-9199-029FD195E230}"/>
          </ac:spMkLst>
        </pc:spChg>
        <pc:spChg chg="del mod">
          <ac:chgData name="Alessandra Angona" userId="984968e1-38f8-4b7f-93d2-9287b563cca1" providerId="ADAL" clId="{918860FA-F27D-4B39-8DF8-7E1EF66FA8CC}" dt="2023-01-31T11:14:00.139" v="8969" actId="478"/>
          <ac:spMkLst>
            <pc:docMk/>
            <pc:sldMk cId="2724695539" sldId="293"/>
            <ac:spMk id="21" creationId="{F0E5C375-B5E9-864A-8951-7A0F3F199E3A}"/>
          </ac:spMkLst>
        </pc:spChg>
        <pc:spChg chg="mod">
          <ac:chgData name="Alessandra Angona" userId="984968e1-38f8-4b7f-93d2-9287b563cca1" providerId="ADAL" clId="{918860FA-F27D-4B39-8DF8-7E1EF66FA8CC}" dt="2023-02-01T11:23:27.037" v="11910" actId="21"/>
          <ac:spMkLst>
            <pc:docMk/>
            <pc:sldMk cId="2724695539" sldId="293"/>
            <ac:spMk id="23" creationId="{B5ECDCCD-E359-5941-9D56-18F76D260804}"/>
          </ac:spMkLst>
        </pc:spChg>
        <pc:spChg chg="mod topLvl">
          <ac:chgData name="Alessandra Angona" userId="984968e1-38f8-4b7f-93d2-9287b563cca1" providerId="ADAL" clId="{918860FA-F27D-4B39-8DF8-7E1EF66FA8CC}" dt="2023-02-01T13:30:56.390" v="12286" actId="164"/>
          <ac:spMkLst>
            <pc:docMk/>
            <pc:sldMk cId="2724695539" sldId="293"/>
            <ac:spMk id="24" creationId="{634F5B5A-8C3D-7443-8596-E5947B3D9459}"/>
          </ac:spMkLst>
        </pc:spChg>
        <pc:spChg chg="mod">
          <ac:chgData name="Alessandra Angona" userId="984968e1-38f8-4b7f-93d2-9287b563cca1" providerId="ADAL" clId="{918860FA-F27D-4B39-8DF8-7E1EF66FA8CC}" dt="2023-02-01T10:55:59.282" v="11860" actId="1035"/>
          <ac:spMkLst>
            <pc:docMk/>
            <pc:sldMk cId="2724695539" sldId="293"/>
            <ac:spMk id="25" creationId="{842C83F4-0B55-2944-BDFE-C4A3773576FF}"/>
          </ac:spMkLst>
        </pc:spChg>
        <pc:spChg chg="mod">
          <ac:chgData name="Alessandra Angona" userId="984968e1-38f8-4b7f-93d2-9287b563cca1" providerId="ADAL" clId="{918860FA-F27D-4B39-8DF8-7E1EF66FA8CC}" dt="2023-02-01T10:56:09.185" v="11884" actId="1035"/>
          <ac:spMkLst>
            <pc:docMk/>
            <pc:sldMk cId="2724695539" sldId="293"/>
            <ac:spMk id="26" creationId="{EA92B1E2-2F9E-A045-ACC1-CF51FF03C7E6}"/>
          </ac:spMkLst>
        </pc:spChg>
        <pc:spChg chg="del">
          <ac:chgData name="Alessandra Angona" userId="984968e1-38f8-4b7f-93d2-9287b563cca1" providerId="ADAL" clId="{918860FA-F27D-4B39-8DF8-7E1EF66FA8CC}" dt="2023-01-31T11:13:13.451" v="8956" actId="478"/>
          <ac:spMkLst>
            <pc:docMk/>
            <pc:sldMk cId="2724695539" sldId="293"/>
            <ac:spMk id="35" creationId="{5F260DAE-D109-144C-A122-427375FC2142}"/>
          </ac:spMkLst>
        </pc:spChg>
        <pc:grpChg chg="del mod">
          <ac:chgData name="Alessandra Angona" userId="984968e1-38f8-4b7f-93d2-9287b563cca1" providerId="ADAL" clId="{918860FA-F27D-4B39-8DF8-7E1EF66FA8CC}" dt="2023-02-01T13:30:42.757" v="12269" actId="478"/>
          <ac:grpSpMkLst>
            <pc:docMk/>
            <pc:sldMk cId="2724695539" sldId="293"/>
            <ac:grpSpMk id="3" creationId="{2D86EA09-0BBC-46A3-927C-56D5199F81A9}"/>
          </ac:grpSpMkLst>
        </pc:grpChg>
        <pc:grpChg chg="mod">
          <ac:chgData name="Alessandra Angona" userId="984968e1-38f8-4b7f-93d2-9287b563cca1" providerId="ADAL" clId="{918860FA-F27D-4B39-8DF8-7E1EF66FA8CC}" dt="2023-02-01T11:28:04.491" v="12009" actId="1038"/>
          <ac:grpSpMkLst>
            <pc:docMk/>
            <pc:sldMk cId="2724695539" sldId="293"/>
            <ac:grpSpMk id="4" creationId="{700734C0-0001-483A-B67C-601B264EFBCB}"/>
          </ac:grpSpMkLst>
        </pc:grpChg>
        <pc:grpChg chg="mod">
          <ac:chgData name="Alessandra Angona" userId="984968e1-38f8-4b7f-93d2-9287b563cca1" providerId="ADAL" clId="{918860FA-F27D-4B39-8DF8-7E1EF66FA8CC}" dt="2023-02-01T11:31:46.526" v="12119" actId="1037"/>
          <ac:grpSpMkLst>
            <pc:docMk/>
            <pc:sldMk cId="2724695539" sldId="293"/>
            <ac:grpSpMk id="5" creationId="{C77DDB2A-0C9C-44A4-8C6B-511ABA66A2BC}"/>
          </ac:grpSpMkLst>
        </pc:grpChg>
        <pc:grpChg chg="add mod">
          <ac:chgData name="Alessandra Angona" userId="984968e1-38f8-4b7f-93d2-9287b563cca1" providerId="ADAL" clId="{918860FA-F27D-4B39-8DF8-7E1EF66FA8CC}" dt="2023-02-01T11:31:55.896" v="12126" actId="1037"/>
          <ac:grpSpMkLst>
            <pc:docMk/>
            <pc:sldMk cId="2724695539" sldId="293"/>
            <ac:grpSpMk id="10" creationId="{C97D97FF-B25C-4ACF-8F4E-4F98CAB19AD7}"/>
          </ac:grpSpMkLst>
        </pc:grpChg>
        <pc:grpChg chg="add mod">
          <ac:chgData name="Alessandra Angona" userId="984968e1-38f8-4b7f-93d2-9287b563cca1" providerId="ADAL" clId="{918860FA-F27D-4B39-8DF8-7E1EF66FA8CC}" dt="2023-02-01T13:30:56.390" v="12286" actId="164"/>
          <ac:grpSpMkLst>
            <pc:docMk/>
            <pc:sldMk cId="2724695539" sldId="293"/>
            <ac:grpSpMk id="13" creationId="{85229106-4E4A-4B68-AE97-A0265E7A68E5}"/>
          </ac:grpSpMkLst>
        </pc:grpChg>
        <pc:picChg chg="add mod modCrop">
          <ac:chgData name="Alessandra Angona" userId="984968e1-38f8-4b7f-93d2-9287b563cca1" providerId="ADAL" clId="{918860FA-F27D-4B39-8DF8-7E1EF66FA8CC}" dt="2023-02-01T11:29:55.662" v="12059" actId="164"/>
          <ac:picMkLst>
            <pc:docMk/>
            <pc:sldMk cId="2724695539" sldId="293"/>
            <ac:picMk id="9" creationId="{674F34B0-A3BE-414C-9830-293C8338DB90}"/>
          </ac:picMkLst>
        </pc:picChg>
        <pc:picChg chg="add mod">
          <ac:chgData name="Alessandra Angona" userId="984968e1-38f8-4b7f-93d2-9287b563cca1" providerId="ADAL" clId="{918860FA-F27D-4B39-8DF8-7E1EF66FA8CC}" dt="2023-02-01T13:30:56.390" v="12286" actId="164"/>
          <ac:picMkLst>
            <pc:docMk/>
            <pc:sldMk cId="2724695539" sldId="293"/>
            <ac:picMk id="11" creationId="{49A99BD4-19DB-451E-83C3-D9DB141FABB8}"/>
          </ac:picMkLst>
        </pc:picChg>
        <pc:picChg chg="mod ord">
          <ac:chgData name="Alessandra Angona" userId="984968e1-38f8-4b7f-93d2-9287b563cca1" providerId="ADAL" clId="{918860FA-F27D-4B39-8DF8-7E1EF66FA8CC}" dt="2023-01-31T11:14:58.376" v="8980" actId="167"/>
          <ac:picMkLst>
            <pc:docMk/>
            <pc:sldMk cId="2724695539" sldId="293"/>
            <ac:picMk id="14" creationId="{3706A6A4-6389-44C2-9E14-C0F989E70851}"/>
          </ac:picMkLst>
        </pc:picChg>
        <pc:picChg chg="mod ord">
          <ac:chgData name="Alessandra Angona" userId="984968e1-38f8-4b7f-93d2-9287b563cca1" providerId="ADAL" clId="{918860FA-F27D-4B39-8DF8-7E1EF66FA8CC}" dt="2023-01-31T11:13:06.118" v="8954" actId="167"/>
          <ac:picMkLst>
            <pc:docMk/>
            <pc:sldMk cId="2724695539" sldId="293"/>
            <ac:picMk id="22" creationId="{2CA18D3E-6B7A-2447-9ED8-1293A8BAD50D}"/>
          </ac:picMkLst>
        </pc:picChg>
        <pc:picChg chg="add del mod">
          <ac:chgData name="Alessandra Angona" userId="984968e1-38f8-4b7f-93d2-9287b563cca1" providerId="ADAL" clId="{918860FA-F27D-4B39-8DF8-7E1EF66FA8CC}" dt="2023-01-31T11:13:07.553" v="8955" actId="478"/>
          <ac:picMkLst>
            <pc:docMk/>
            <pc:sldMk cId="2724695539" sldId="293"/>
            <ac:picMk id="27" creationId="{4F02F5FB-8E0C-452C-8FCC-15CBBFE415B7}"/>
          </ac:picMkLst>
        </pc:picChg>
        <pc:picChg chg="del mod topLvl">
          <ac:chgData name="Alessandra Angona" userId="984968e1-38f8-4b7f-93d2-9287b563cca1" providerId="ADAL" clId="{918860FA-F27D-4B39-8DF8-7E1EF66FA8CC}" dt="2023-02-01T13:30:42.757" v="12269" actId="478"/>
          <ac:picMkLst>
            <pc:docMk/>
            <pc:sldMk cId="2724695539" sldId="293"/>
            <ac:picMk id="28" creationId="{03DE1AC1-5A4A-1042-8C2B-A332B8495822}"/>
          </ac:picMkLst>
        </pc:picChg>
        <pc:picChg chg="mod">
          <ac:chgData name="Alessandra Angona" userId="984968e1-38f8-4b7f-93d2-9287b563cca1" providerId="ADAL" clId="{918860FA-F27D-4B39-8DF8-7E1EF66FA8CC}" dt="2023-02-01T10:56:16.169" v="11894" actId="1036"/>
          <ac:picMkLst>
            <pc:docMk/>
            <pc:sldMk cId="2724695539" sldId="293"/>
            <ac:picMk id="29" creationId="{AA71B4D1-4392-AF47-B254-E9DE8A02C04B}"/>
          </ac:picMkLst>
        </pc:picChg>
        <pc:picChg chg="mod">
          <ac:chgData name="Alessandra Angona" userId="984968e1-38f8-4b7f-93d2-9287b563cca1" providerId="ADAL" clId="{918860FA-F27D-4B39-8DF8-7E1EF66FA8CC}" dt="2023-02-01T10:56:19.250" v="11899" actId="1036"/>
          <ac:picMkLst>
            <pc:docMk/>
            <pc:sldMk cId="2724695539" sldId="293"/>
            <ac:picMk id="30" creationId="{D7320D2F-BDC2-AD47-82C9-CCB083FAE4CE}"/>
          </ac:picMkLst>
        </pc:picChg>
        <pc:picChg chg="add del mod">
          <ac:chgData name="Alessandra Angona" userId="984968e1-38f8-4b7f-93d2-9287b563cca1" providerId="ADAL" clId="{918860FA-F27D-4B39-8DF8-7E1EF66FA8CC}" dt="2023-01-31T11:14:59.663" v="8981" actId="478"/>
          <ac:picMkLst>
            <pc:docMk/>
            <pc:sldMk cId="2724695539" sldId="293"/>
            <ac:picMk id="31" creationId="{8AB6E2B8-D0F8-497D-AD8D-E53A3587ABA8}"/>
          </ac:picMkLst>
        </pc:picChg>
      </pc:sldChg>
      <pc:sldChg chg="addSp delSp modSp mod delAnim modAnim modNotesTx">
        <pc:chgData name="Alessandra Angona" userId="984968e1-38f8-4b7f-93d2-9287b563cca1" providerId="ADAL" clId="{918860FA-F27D-4B39-8DF8-7E1EF66FA8CC}" dt="2023-02-01T14:12:23.066" v="12492" actId="1038"/>
        <pc:sldMkLst>
          <pc:docMk/>
          <pc:sldMk cId="3564088411" sldId="294"/>
        </pc:sldMkLst>
        <pc:spChg chg="mod">
          <ac:chgData name="Alessandra Angona" userId="984968e1-38f8-4b7f-93d2-9287b563cca1" providerId="ADAL" clId="{918860FA-F27D-4B39-8DF8-7E1EF66FA8CC}" dt="2023-01-24T10:09:19.771" v="1063" actId="20577"/>
          <ac:spMkLst>
            <pc:docMk/>
            <pc:sldMk cId="3564088411" sldId="294"/>
            <ac:spMk id="2" creationId="{BB093BAA-389A-43B6-A873-2823798D8641}"/>
          </ac:spMkLst>
        </pc:spChg>
        <pc:spChg chg="mod">
          <ac:chgData name="Alessandra Angona" userId="984968e1-38f8-4b7f-93d2-9287b563cca1" providerId="ADAL" clId="{918860FA-F27D-4B39-8DF8-7E1EF66FA8CC}" dt="2023-01-31T11:25:32.840" v="9171" actId="207"/>
          <ac:spMkLst>
            <pc:docMk/>
            <pc:sldMk cId="3564088411" sldId="294"/>
            <ac:spMk id="8" creationId="{2A3B98FF-27CA-EB47-92D7-A8D82C67BE42}"/>
          </ac:spMkLst>
        </pc:spChg>
        <pc:spChg chg="add mod">
          <ac:chgData name="Alessandra Angona" userId="984968e1-38f8-4b7f-93d2-9287b563cca1" providerId="ADAL" clId="{918860FA-F27D-4B39-8DF8-7E1EF66FA8CC}" dt="2023-02-01T13:13:18.325" v="12257" actId="164"/>
          <ac:spMkLst>
            <pc:docMk/>
            <pc:sldMk cId="3564088411" sldId="294"/>
            <ac:spMk id="16" creationId="{D5D32935-13C0-4F78-887B-E32364147465}"/>
          </ac:spMkLst>
        </pc:spChg>
        <pc:spChg chg="del">
          <ac:chgData name="Alessandra Angona" userId="984968e1-38f8-4b7f-93d2-9287b563cca1" providerId="ADAL" clId="{918860FA-F27D-4B39-8DF8-7E1EF66FA8CC}" dt="2023-01-31T11:25:37.792" v="9172" actId="478"/>
          <ac:spMkLst>
            <pc:docMk/>
            <pc:sldMk cId="3564088411" sldId="294"/>
            <ac:spMk id="19" creationId="{F18C98F7-C9D5-BE4C-B7FA-6F63A8906C1E}"/>
          </ac:spMkLst>
        </pc:spChg>
        <pc:spChg chg="mod">
          <ac:chgData name="Alessandra Angona" userId="984968e1-38f8-4b7f-93d2-9287b563cca1" providerId="ADAL" clId="{918860FA-F27D-4B39-8DF8-7E1EF66FA8CC}" dt="2023-02-01T13:59:02.332" v="12332" actId="20577"/>
          <ac:spMkLst>
            <pc:docMk/>
            <pc:sldMk cId="3564088411" sldId="294"/>
            <ac:spMk id="20" creationId="{6BFD6ED2-4B7B-2642-9C63-8990D34F42A1}"/>
          </ac:spMkLst>
        </pc:spChg>
        <pc:spChg chg="mod">
          <ac:chgData name="Alessandra Angona" userId="984968e1-38f8-4b7f-93d2-9287b563cca1" providerId="ADAL" clId="{918860FA-F27D-4B39-8DF8-7E1EF66FA8CC}" dt="2023-01-31T11:27:04.124" v="9229" actId="20577"/>
          <ac:spMkLst>
            <pc:docMk/>
            <pc:sldMk cId="3564088411" sldId="294"/>
            <ac:spMk id="23" creationId="{B5ECDCCD-E359-5941-9D56-18F76D260804}"/>
          </ac:spMkLst>
        </pc:spChg>
        <pc:spChg chg="mod">
          <ac:chgData name="Alessandra Angona" userId="984968e1-38f8-4b7f-93d2-9287b563cca1" providerId="ADAL" clId="{918860FA-F27D-4B39-8DF8-7E1EF66FA8CC}" dt="2023-01-31T11:27:14.286" v="9231" actId="1035"/>
          <ac:spMkLst>
            <pc:docMk/>
            <pc:sldMk cId="3564088411" sldId="294"/>
            <ac:spMk id="24" creationId="{634F5B5A-8C3D-7443-8596-E5947B3D9459}"/>
          </ac:spMkLst>
        </pc:spChg>
        <pc:spChg chg="mod">
          <ac:chgData name="Alessandra Angona" userId="984968e1-38f8-4b7f-93d2-9287b563cca1" providerId="ADAL" clId="{918860FA-F27D-4B39-8DF8-7E1EF66FA8CC}" dt="2023-01-31T11:27:21.147" v="9233" actId="1035"/>
          <ac:spMkLst>
            <pc:docMk/>
            <pc:sldMk cId="3564088411" sldId="294"/>
            <ac:spMk id="26" creationId="{EA92B1E2-2F9E-A045-ACC1-CF51FF03C7E6}"/>
          </ac:spMkLst>
        </pc:spChg>
        <pc:spChg chg="del">
          <ac:chgData name="Alessandra Angona" userId="984968e1-38f8-4b7f-93d2-9287b563cca1" providerId="ADAL" clId="{918860FA-F27D-4B39-8DF8-7E1EF66FA8CC}" dt="2023-01-31T11:26:14.242" v="9193" actId="478"/>
          <ac:spMkLst>
            <pc:docMk/>
            <pc:sldMk cId="3564088411" sldId="294"/>
            <ac:spMk id="35" creationId="{5F260DAE-D109-144C-A122-427375FC2142}"/>
          </ac:spMkLst>
        </pc:spChg>
        <pc:grpChg chg="mod">
          <ac:chgData name="Alessandra Angona" userId="984968e1-38f8-4b7f-93d2-9287b563cca1" providerId="ADAL" clId="{918860FA-F27D-4B39-8DF8-7E1EF66FA8CC}" dt="2023-02-01T14:12:13.725" v="12437" actId="1038"/>
          <ac:grpSpMkLst>
            <pc:docMk/>
            <pc:sldMk cId="3564088411" sldId="294"/>
            <ac:grpSpMk id="3" creationId="{8BF79203-B775-4C3F-803D-571FE2889D58}"/>
          </ac:grpSpMkLst>
        </pc:grpChg>
        <pc:grpChg chg="del mod">
          <ac:chgData name="Alessandra Angona" userId="984968e1-38f8-4b7f-93d2-9287b563cca1" providerId="ADAL" clId="{918860FA-F27D-4B39-8DF8-7E1EF66FA8CC}" dt="2023-02-01T14:12:07.656" v="12401" actId="478"/>
          <ac:grpSpMkLst>
            <pc:docMk/>
            <pc:sldMk cId="3564088411" sldId="294"/>
            <ac:grpSpMk id="4" creationId="{CB5F3F8B-2E3B-4227-ABE5-4D0A76F86FDA}"/>
          </ac:grpSpMkLst>
        </pc:grpChg>
        <pc:grpChg chg="add mod">
          <ac:chgData name="Alessandra Angona" userId="984968e1-38f8-4b7f-93d2-9287b563cca1" providerId="ADAL" clId="{918860FA-F27D-4B39-8DF8-7E1EF66FA8CC}" dt="2023-02-01T14:12:23.066" v="12492" actId="1038"/>
          <ac:grpSpMkLst>
            <pc:docMk/>
            <pc:sldMk cId="3564088411" sldId="294"/>
            <ac:grpSpMk id="5" creationId="{AFB84A1E-6B5E-48E9-8C35-E1899966570E}"/>
          </ac:grpSpMkLst>
        </pc:grpChg>
        <pc:picChg chg="mod">
          <ac:chgData name="Alessandra Angona" userId="984968e1-38f8-4b7f-93d2-9287b563cca1" providerId="ADAL" clId="{918860FA-F27D-4B39-8DF8-7E1EF66FA8CC}" dt="2023-01-31T11:25:42.452" v="9180" actId="1038"/>
          <ac:picMkLst>
            <pc:docMk/>
            <pc:sldMk cId="3564088411" sldId="294"/>
            <ac:picMk id="14" creationId="{3706A6A4-6389-44C2-9E14-C0F989E70851}"/>
          </ac:picMkLst>
        </pc:picChg>
        <pc:picChg chg="add mod">
          <ac:chgData name="Alessandra Angona" userId="984968e1-38f8-4b7f-93d2-9287b563cca1" providerId="ADAL" clId="{918860FA-F27D-4B39-8DF8-7E1EF66FA8CC}" dt="2023-02-01T13:13:18.325" v="12257" actId="164"/>
          <ac:picMkLst>
            <pc:docMk/>
            <pc:sldMk cId="3564088411" sldId="294"/>
            <ac:picMk id="15" creationId="{62D02BDE-FA08-4E40-950C-51C6403A5A56}"/>
          </ac:picMkLst>
        </pc:picChg>
        <pc:picChg chg="add del mod">
          <ac:chgData name="Alessandra Angona" userId="984968e1-38f8-4b7f-93d2-9287b563cca1" providerId="ADAL" clId="{918860FA-F27D-4B39-8DF8-7E1EF66FA8CC}" dt="2023-01-31T11:25:19.195" v="9168" actId="478"/>
          <ac:picMkLst>
            <pc:docMk/>
            <pc:sldMk cId="3564088411" sldId="294"/>
            <ac:picMk id="17" creationId="{D1422CE0-75D1-4FDF-A72A-926DA842423A}"/>
          </ac:picMkLst>
        </pc:picChg>
        <pc:picChg chg="mod ord">
          <ac:chgData name="Alessandra Angona" userId="984968e1-38f8-4b7f-93d2-9287b563cca1" providerId="ADAL" clId="{918860FA-F27D-4B39-8DF8-7E1EF66FA8CC}" dt="2023-01-31T11:25:17.850" v="9167" actId="14100"/>
          <ac:picMkLst>
            <pc:docMk/>
            <pc:sldMk cId="3564088411" sldId="294"/>
            <ac:picMk id="22" creationId="{2CA18D3E-6B7A-2447-9ED8-1293A8BAD50D}"/>
          </ac:picMkLst>
        </pc:picChg>
      </pc:sldChg>
      <pc:sldChg chg="addSp delSp modSp mod ord delAnim modAnim modNotesTx">
        <pc:chgData name="Alessandra Angona" userId="984968e1-38f8-4b7f-93d2-9287b563cca1" providerId="ADAL" clId="{918860FA-F27D-4B39-8DF8-7E1EF66FA8CC}" dt="2023-02-01T13:47:09.478" v="12308"/>
        <pc:sldMkLst>
          <pc:docMk/>
          <pc:sldMk cId="3968536568" sldId="295"/>
        </pc:sldMkLst>
        <pc:spChg chg="mod">
          <ac:chgData name="Alessandra Angona" userId="984968e1-38f8-4b7f-93d2-9287b563cca1" providerId="ADAL" clId="{918860FA-F27D-4B39-8DF8-7E1EF66FA8CC}" dt="2023-01-24T10:11:38.068" v="1109" actId="6549"/>
          <ac:spMkLst>
            <pc:docMk/>
            <pc:sldMk cId="3968536568" sldId="295"/>
            <ac:spMk id="2" creationId="{BB093BAA-389A-43B6-A873-2823798D8641}"/>
          </ac:spMkLst>
        </pc:spChg>
        <pc:spChg chg="del mod">
          <ac:chgData name="Alessandra Angona" userId="984968e1-38f8-4b7f-93d2-9287b563cca1" providerId="ADAL" clId="{918860FA-F27D-4B39-8DF8-7E1EF66FA8CC}" dt="2023-02-01T09:11:53.303" v="11472" actId="478"/>
          <ac:spMkLst>
            <pc:docMk/>
            <pc:sldMk cId="3968536568" sldId="295"/>
            <ac:spMk id="8" creationId="{2A3B98FF-27CA-EB47-92D7-A8D82C67BE42}"/>
          </ac:spMkLst>
        </pc:spChg>
        <pc:spChg chg="add del mod">
          <ac:chgData name="Alessandra Angona" userId="984968e1-38f8-4b7f-93d2-9287b563cca1" providerId="ADAL" clId="{918860FA-F27D-4B39-8DF8-7E1EF66FA8CC}" dt="2023-02-01T13:46:41.746" v="12297" actId="478"/>
          <ac:spMkLst>
            <pc:docMk/>
            <pc:sldMk cId="3968536568" sldId="295"/>
            <ac:spMk id="10" creationId="{F0EC6C8A-7244-48A3-B7D8-903144353621}"/>
          </ac:spMkLst>
        </pc:spChg>
        <pc:spChg chg="add mod">
          <ac:chgData name="Alessandra Angona" userId="984968e1-38f8-4b7f-93d2-9287b563cca1" providerId="ADAL" clId="{918860FA-F27D-4B39-8DF8-7E1EF66FA8CC}" dt="2023-02-01T09:12:50.504" v="11524" actId="1038"/>
          <ac:spMkLst>
            <pc:docMk/>
            <pc:sldMk cId="3968536568" sldId="295"/>
            <ac:spMk id="18" creationId="{0B48EEDE-751C-4732-B990-59FC357E70F6}"/>
          </ac:spMkLst>
        </pc:spChg>
        <pc:spChg chg="del">
          <ac:chgData name="Alessandra Angona" userId="984968e1-38f8-4b7f-93d2-9287b563cca1" providerId="ADAL" clId="{918860FA-F27D-4B39-8DF8-7E1EF66FA8CC}" dt="2023-02-01T09:12:23.802" v="11477" actId="478"/>
          <ac:spMkLst>
            <pc:docMk/>
            <pc:sldMk cId="3968536568" sldId="295"/>
            <ac:spMk id="19" creationId="{F18C98F7-C9D5-BE4C-B7FA-6F63A8906C1E}"/>
          </ac:spMkLst>
        </pc:spChg>
        <pc:spChg chg="del mod">
          <ac:chgData name="Alessandra Angona" userId="984968e1-38f8-4b7f-93d2-9287b563cca1" providerId="ADAL" clId="{918860FA-F27D-4B39-8DF8-7E1EF66FA8CC}" dt="2023-02-01T09:12:21.315" v="11476" actId="478"/>
          <ac:spMkLst>
            <pc:docMk/>
            <pc:sldMk cId="3968536568" sldId="295"/>
            <ac:spMk id="20" creationId="{6BFD6ED2-4B7B-2642-9C63-8990D34F42A1}"/>
          </ac:spMkLst>
        </pc:spChg>
        <pc:spChg chg="add del mod">
          <ac:chgData name="Alessandra Angona" userId="984968e1-38f8-4b7f-93d2-9287b563cca1" providerId="ADAL" clId="{918860FA-F27D-4B39-8DF8-7E1EF66FA8CC}" dt="2023-02-01T09:31:01.015" v="11684" actId="1037"/>
          <ac:spMkLst>
            <pc:docMk/>
            <pc:sldMk cId="3968536568" sldId="295"/>
            <ac:spMk id="21" creationId="{90E87BA4-01C5-4159-BCF1-69BD866EFF30}"/>
          </ac:spMkLst>
        </pc:spChg>
        <pc:spChg chg="del mod">
          <ac:chgData name="Alessandra Angona" userId="984968e1-38f8-4b7f-93d2-9287b563cca1" providerId="ADAL" clId="{918860FA-F27D-4B39-8DF8-7E1EF66FA8CC}" dt="2023-02-01T09:26:29.682" v="11628" actId="478"/>
          <ac:spMkLst>
            <pc:docMk/>
            <pc:sldMk cId="3968536568" sldId="295"/>
            <ac:spMk id="23" creationId="{B5ECDCCD-E359-5941-9D56-18F76D260804}"/>
          </ac:spMkLst>
        </pc:spChg>
        <pc:spChg chg="mod">
          <ac:chgData name="Alessandra Angona" userId="984968e1-38f8-4b7f-93d2-9287b563cca1" providerId="ADAL" clId="{918860FA-F27D-4B39-8DF8-7E1EF66FA8CC}" dt="2023-02-01T09:31:10.500" v="11691" actId="1037"/>
          <ac:spMkLst>
            <pc:docMk/>
            <pc:sldMk cId="3968536568" sldId="295"/>
            <ac:spMk id="24" creationId="{634F5B5A-8C3D-7443-8596-E5947B3D9459}"/>
          </ac:spMkLst>
        </pc:spChg>
        <pc:spChg chg="add mod">
          <ac:chgData name="Alessandra Angona" userId="984968e1-38f8-4b7f-93d2-9287b563cca1" providerId="ADAL" clId="{918860FA-F27D-4B39-8DF8-7E1EF66FA8CC}" dt="2023-02-01T09:29:02.041" v="11680" actId="20577"/>
          <ac:spMkLst>
            <pc:docMk/>
            <pc:sldMk cId="3968536568" sldId="295"/>
            <ac:spMk id="25" creationId="{C5F39392-572D-45A4-852B-18B46ECE4C3A}"/>
          </ac:spMkLst>
        </pc:spChg>
        <pc:spChg chg="mod topLvl">
          <ac:chgData name="Alessandra Angona" userId="984968e1-38f8-4b7f-93d2-9287b563cca1" providerId="ADAL" clId="{918860FA-F27D-4B39-8DF8-7E1EF66FA8CC}" dt="2023-02-01T13:46:56.034" v="12305" actId="164"/>
          <ac:spMkLst>
            <pc:docMk/>
            <pc:sldMk cId="3968536568" sldId="295"/>
            <ac:spMk id="26" creationId="{EA92B1E2-2F9E-A045-ACC1-CF51FF03C7E6}"/>
          </ac:spMkLst>
        </pc:spChg>
        <pc:spChg chg="del">
          <ac:chgData name="Alessandra Angona" userId="984968e1-38f8-4b7f-93d2-9287b563cca1" providerId="ADAL" clId="{918860FA-F27D-4B39-8DF8-7E1EF66FA8CC}" dt="2023-02-01T09:12:54.063" v="11525" actId="478"/>
          <ac:spMkLst>
            <pc:docMk/>
            <pc:sldMk cId="3968536568" sldId="295"/>
            <ac:spMk id="35" creationId="{5F260DAE-D109-144C-A122-427375FC2142}"/>
          </ac:spMkLst>
        </pc:spChg>
        <pc:grpChg chg="mod">
          <ac:chgData name="Alessandra Angona" userId="984968e1-38f8-4b7f-93d2-9287b563cca1" providerId="ADAL" clId="{918860FA-F27D-4B39-8DF8-7E1EF66FA8CC}" dt="2023-02-01T09:25:31.171" v="11587" actId="1038"/>
          <ac:grpSpMkLst>
            <pc:docMk/>
            <pc:sldMk cId="3968536568" sldId="295"/>
            <ac:grpSpMk id="3" creationId="{90117907-2572-4315-A8F1-6A4E644CD7C4}"/>
          </ac:grpSpMkLst>
        </pc:grpChg>
        <pc:grpChg chg="del mod">
          <ac:chgData name="Alessandra Angona" userId="984968e1-38f8-4b7f-93d2-9287b563cca1" providerId="ADAL" clId="{918860FA-F27D-4B39-8DF8-7E1EF66FA8CC}" dt="2023-02-01T13:46:48.311" v="12299" actId="478"/>
          <ac:grpSpMkLst>
            <pc:docMk/>
            <pc:sldMk cId="3968536568" sldId="295"/>
            <ac:grpSpMk id="4" creationId="{A2B0C424-C9AC-4684-9989-7DF312FBCE3B}"/>
          </ac:grpSpMkLst>
        </pc:grpChg>
        <pc:grpChg chg="add mod">
          <ac:chgData name="Alessandra Angona" userId="984968e1-38f8-4b7f-93d2-9287b563cca1" providerId="ADAL" clId="{918860FA-F27D-4B39-8DF8-7E1EF66FA8CC}" dt="2023-02-01T09:26:42.493" v="11629" actId="164"/>
          <ac:grpSpMkLst>
            <pc:docMk/>
            <pc:sldMk cId="3968536568" sldId="295"/>
            <ac:grpSpMk id="9" creationId="{C2C946D9-F742-487E-BF4D-4EE338FCAB68}"/>
          </ac:grpSpMkLst>
        </pc:grpChg>
        <pc:grpChg chg="add mod">
          <ac:chgData name="Alessandra Angona" userId="984968e1-38f8-4b7f-93d2-9287b563cca1" providerId="ADAL" clId="{918860FA-F27D-4B39-8DF8-7E1EF66FA8CC}" dt="2023-02-01T13:46:56.034" v="12305" actId="164"/>
          <ac:grpSpMkLst>
            <pc:docMk/>
            <pc:sldMk cId="3968536568" sldId="295"/>
            <ac:grpSpMk id="11" creationId="{A676175D-B630-4B2E-BF84-5486ED4844C9}"/>
          </ac:grpSpMkLst>
        </pc:grpChg>
        <pc:picChg chg="add mod">
          <ac:chgData name="Alessandra Angona" userId="984968e1-38f8-4b7f-93d2-9287b563cca1" providerId="ADAL" clId="{918860FA-F27D-4B39-8DF8-7E1EF66FA8CC}" dt="2023-02-01T09:26:42.493" v="11629" actId="164"/>
          <ac:picMkLst>
            <pc:docMk/>
            <pc:sldMk cId="3968536568" sldId="295"/>
            <ac:picMk id="7" creationId="{EB3863BC-8A1F-4435-8FCF-053B89420F36}"/>
          </ac:picMkLst>
        </pc:picChg>
        <pc:picChg chg="add mod">
          <ac:chgData name="Alessandra Angona" userId="984968e1-38f8-4b7f-93d2-9287b563cca1" providerId="ADAL" clId="{918860FA-F27D-4B39-8DF8-7E1EF66FA8CC}" dt="2023-02-01T13:46:56.034" v="12305" actId="164"/>
          <ac:picMkLst>
            <pc:docMk/>
            <pc:sldMk cId="3968536568" sldId="295"/>
            <ac:picMk id="8" creationId="{126D7DFE-4805-408C-980C-AD7381EB2F8C}"/>
          </ac:picMkLst>
        </pc:picChg>
        <pc:picChg chg="mod">
          <ac:chgData name="Alessandra Angona" userId="984968e1-38f8-4b7f-93d2-9287b563cca1" providerId="ADAL" clId="{918860FA-F27D-4B39-8DF8-7E1EF66FA8CC}" dt="2023-02-01T09:12:29.641" v="11479" actId="14100"/>
          <ac:picMkLst>
            <pc:docMk/>
            <pc:sldMk cId="3968536568" sldId="295"/>
            <ac:picMk id="14" creationId="{3706A6A4-6389-44C2-9E14-C0F989E70851}"/>
          </ac:picMkLst>
        </pc:picChg>
        <pc:picChg chg="add mod">
          <ac:chgData name="Alessandra Angona" userId="984968e1-38f8-4b7f-93d2-9287b563cca1" providerId="ADAL" clId="{918860FA-F27D-4B39-8DF8-7E1EF66FA8CC}" dt="2023-02-01T09:12:00.380" v="11474"/>
          <ac:picMkLst>
            <pc:docMk/>
            <pc:sldMk cId="3968536568" sldId="295"/>
            <ac:picMk id="17" creationId="{E0A7F597-ED16-47AA-B231-2E1D206C0500}"/>
          </ac:picMkLst>
        </pc:picChg>
        <pc:picChg chg="del">
          <ac:chgData name="Alessandra Angona" userId="984968e1-38f8-4b7f-93d2-9287b563cca1" providerId="ADAL" clId="{918860FA-F27D-4B39-8DF8-7E1EF66FA8CC}" dt="2023-02-01T09:11:54.051" v="11473" actId="478"/>
          <ac:picMkLst>
            <pc:docMk/>
            <pc:sldMk cId="3968536568" sldId="295"/>
            <ac:picMk id="22" creationId="{2CA18D3E-6B7A-2447-9ED8-1293A8BAD50D}"/>
          </ac:picMkLst>
        </pc:picChg>
        <pc:picChg chg="del topLvl">
          <ac:chgData name="Alessandra Angona" userId="984968e1-38f8-4b7f-93d2-9287b563cca1" providerId="ADAL" clId="{918860FA-F27D-4B39-8DF8-7E1EF66FA8CC}" dt="2023-02-01T13:46:48.311" v="12299" actId="478"/>
          <ac:picMkLst>
            <pc:docMk/>
            <pc:sldMk cId="3968536568" sldId="295"/>
            <ac:picMk id="30" creationId="{D7320D2F-BDC2-AD47-82C9-CCB083FAE4CE}"/>
          </ac:picMkLst>
        </pc:picChg>
      </pc:sldChg>
      <pc:sldChg chg="addSp delSp modSp mod delAnim modAnim modNotesTx">
        <pc:chgData name="Alessandra Angona" userId="984968e1-38f8-4b7f-93d2-9287b563cca1" providerId="ADAL" clId="{918860FA-F27D-4B39-8DF8-7E1EF66FA8CC}" dt="2023-02-01T14:14:26.871" v="12504" actId="20577"/>
        <pc:sldMkLst>
          <pc:docMk/>
          <pc:sldMk cId="148655519" sldId="296"/>
        </pc:sldMkLst>
        <pc:spChg chg="mod">
          <ac:chgData name="Alessandra Angona" userId="984968e1-38f8-4b7f-93d2-9287b563cca1" providerId="ADAL" clId="{918860FA-F27D-4B39-8DF8-7E1EF66FA8CC}" dt="2023-01-24T10:35:59.846" v="1237" actId="20577"/>
          <ac:spMkLst>
            <pc:docMk/>
            <pc:sldMk cId="148655519" sldId="296"/>
            <ac:spMk id="2" creationId="{BB093BAA-389A-43B6-A873-2823798D8641}"/>
          </ac:spMkLst>
        </pc:spChg>
        <pc:spChg chg="mod">
          <ac:chgData name="Alessandra Angona" userId="984968e1-38f8-4b7f-93d2-9287b563cca1" providerId="ADAL" clId="{918860FA-F27D-4B39-8DF8-7E1EF66FA8CC}" dt="2023-01-31T10:24:32.287" v="8320" actId="27636"/>
          <ac:spMkLst>
            <pc:docMk/>
            <pc:sldMk cId="148655519" sldId="296"/>
            <ac:spMk id="8" creationId="{2A3B98FF-27CA-EB47-92D7-A8D82C67BE42}"/>
          </ac:spMkLst>
        </pc:spChg>
        <pc:spChg chg="add del mod">
          <ac:chgData name="Alessandra Angona" userId="984968e1-38f8-4b7f-93d2-9287b563cca1" providerId="ADAL" clId="{918860FA-F27D-4B39-8DF8-7E1EF66FA8CC}" dt="2023-01-30T09:02:41.422" v="6866" actId="478"/>
          <ac:spMkLst>
            <pc:docMk/>
            <pc:sldMk cId="148655519" sldId="296"/>
            <ac:spMk id="9" creationId="{B413F25E-9434-47CF-A629-63A191410E72}"/>
          </ac:spMkLst>
        </pc:spChg>
        <pc:spChg chg="mod topLvl">
          <ac:chgData name="Alessandra Angona" userId="984968e1-38f8-4b7f-93d2-9287b563cca1" providerId="ADAL" clId="{918860FA-F27D-4B39-8DF8-7E1EF66FA8CC}" dt="2023-02-01T13:56:04.891" v="12314" actId="164"/>
          <ac:spMkLst>
            <pc:docMk/>
            <pc:sldMk cId="148655519" sldId="296"/>
            <ac:spMk id="18" creationId="{69A2F8B8-0882-4927-9930-AD68786E9227}"/>
          </ac:spMkLst>
        </pc:spChg>
        <pc:spChg chg="mod">
          <ac:chgData name="Alessandra Angona" userId="984968e1-38f8-4b7f-93d2-9287b563cca1" providerId="ADAL" clId="{918860FA-F27D-4B39-8DF8-7E1EF66FA8CC}" dt="2023-01-31T10:24:54.262" v="8321" actId="207"/>
          <ac:spMkLst>
            <pc:docMk/>
            <pc:sldMk cId="148655519" sldId="296"/>
            <ac:spMk id="19" creationId="{F18C98F7-C9D5-BE4C-B7FA-6F63A8906C1E}"/>
          </ac:spMkLst>
        </pc:spChg>
        <pc:spChg chg="mod">
          <ac:chgData name="Alessandra Angona" userId="984968e1-38f8-4b7f-93d2-9287b563cca1" providerId="ADAL" clId="{918860FA-F27D-4B39-8DF8-7E1EF66FA8CC}" dt="2023-02-01T14:14:26.871" v="12504" actId="20577"/>
          <ac:spMkLst>
            <pc:docMk/>
            <pc:sldMk cId="148655519" sldId="296"/>
            <ac:spMk id="20" creationId="{6BFD6ED2-4B7B-2642-9C63-8990D34F42A1}"/>
          </ac:spMkLst>
        </pc:spChg>
        <pc:spChg chg="del mod">
          <ac:chgData name="Alessandra Angona" userId="984968e1-38f8-4b7f-93d2-9287b563cca1" providerId="ADAL" clId="{918860FA-F27D-4B39-8DF8-7E1EF66FA8CC}" dt="2023-01-31T10:47:00.086" v="8454" actId="478"/>
          <ac:spMkLst>
            <pc:docMk/>
            <pc:sldMk cId="148655519" sldId="296"/>
            <ac:spMk id="23" creationId="{B5ECDCCD-E359-5941-9D56-18F76D260804}"/>
          </ac:spMkLst>
        </pc:spChg>
        <pc:spChg chg="mod topLvl">
          <ac:chgData name="Alessandra Angona" userId="984968e1-38f8-4b7f-93d2-9287b563cca1" providerId="ADAL" clId="{918860FA-F27D-4B39-8DF8-7E1EF66FA8CC}" dt="2023-02-01T14:10:29.655" v="12400" actId="20577"/>
          <ac:spMkLst>
            <pc:docMk/>
            <pc:sldMk cId="148655519" sldId="296"/>
            <ac:spMk id="24" creationId="{634F5B5A-8C3D-7443-8596-E5947B3D9459}"/>
          </ac:spMkLst>
        </pc:spChg>
        <pc:spChg chg="mod topLvl">
          <ac:chgData name="Alessandra Angona" userId="984968e1-38f8-4b7f-93d2-9287b563cca1" providerId="ADAL" clId="{918860FA-F27D-4B39-8DF8-7E1EF66FA8CC}" dt="2023-02-01T13:56:12.613" v="12316" actId="164"/>
          <ac:spMkLst>
            <pc:docMk/>
            <pc:sldMk cId="148655519" sldId="296"/>
            <ac:spMk id="26" creationId="{EA92B1E2-2F9E-A045-ACC1-CF51FF03C7E6}"/>
          </ac:spMkLst>
        </pc:spChg>
        <pc:spChg chg="del mod">
          <ac:chgData name="Alessandra Angona" userId="984968e1-38f8-4b7f-93d2-9287b563cca1" providerId="ADAL" clId="{918860FA-F27D-4B39-8DF8-7E1EF66FA8CC}" dt="2023-01-31T10:25:02.453" v="8322" actId="478"/>
          <ac:spMkLst>
            <pc:docMk/>
            <pc:sldMk cId="148655519" sldId="296"/>
            <ac:spMk id="35" creationId="{5F260DAE-D109-144C-A122-427375FC2142}"/>
          </ac:spMkLst>
        </pc:spChg>
        <pc:grpChg chg="del mod">
          <ac:chgData name="Alessandra Angona" userId="984968e1-38f8-4b7f-93d2-9287b563cca1" providerId="ADAL" clId="{918860FA-F27D-4B39-8DF8-7E1EF66FA8CC}" dt="2023-01-31T10:47:33.141" v="8456" actId="165"/>
          <ac:grpSpMkLst>
            <pc:docMk/>
            <pc:sldMk cId="148655519" sldId="296"/>
            <ac:grpSpMk id="3" creationId="{2B298C35-4F67-43BE-8899-17C478B42A31}"/>
          </ac:grpSpMkLst>
        </pc:grpChg>
        <pc:grpChg chg="add mod">
          <ac:chgData name="Alessandra Angona" userId="984968e1-38f8-4b7f-93d2-9287b563cca1" providerId="ADAL" clId="{918860FA-F27D-4B39-8DF8-7E1EF66FA8CC}" dt="2023-02-01T13:56:04.891" v="12314" actId="164"/>
          <ac:grpSpMkLst>
            <pc:docMk/>
            <pc:sldMk cId="148655519" sldId="296"/>
            <ac:grpSpMk id="3" creationId="{441ABD0C-FA5B-4825-B830-D375940CFE0C}"/>
          </ac:grpSpMkLst>
        </pc:grpChg>
        <pc:grpChg chg="add mod">
          <ac:chgData name="Alessandra Angona" userId="984968e1-38f8-4b7f-93d2-9287b563cca1" providerId="ADAL" clId="{918860FA-F27D-4B39-8DF8-7E1EF66FA8CC}" dt="2023-02-01T13:56:08.684" v="12315" actId="164"/>
          <ac:grpSpMkLst>
            <pc:docMk/>
            <pc:sldMk cId="148655519" sldId="296"/>
            <ac:grpSpMk id="4" creationId="{0E4F89FB-293B-42ED-839F-3EE1247A992A}"/>
          </ac:grpSpMkLst>
        </pc:grpChg>
        <pc:grpChg chg="del mod">
          <ac:chgData name="Alessandra Angona" userId="984968e1-38f8-4b7f-93d2-9287b563cca1" providerId="ADAL" clId="{918860FA-F27D-4B39-8DF8-7E1EF66FA8CC}" dt="2023-01-31T10:47:36.629" v="8457" actId="165"/>
          <ac:grpSpMkLst>
            <pc:docMk/>
            <pc:sldMk cId="148655519" sldId="296"/>
            <ac:grpSpMk id="4" creationId="{F8B5572F-23C1-43B9-B3E3-B9470F294FD5}"/>
          </ac:grpSpMkLst>
        </pc:grpChg>
        <pc:grpChg chg="add mod">
          <ac:chgData name="Alessandra Angona" userId="984968e1-38f8-4b7f-93d2-9287b563cca1" providerId="ADAL" clId="{918860FA-F27D-4B39-8DF8-7E1EF66FA8CC}" dt="2023-02-01T13:56:12.613" v="12316" actId="164"/>
          <ac:grpSpMkLst>
            <pc:docMk/>
            <pc:sldMk cId="148655519" sldId="296"/>
            <ac:grpSpMk id="5" creationId="{E1B2744F-5ED9-4943-826D-C3B2A12701F5}"/>
          </ac:grpSpMkLst>
        </pc:grpChg>
        <pc:grpChg chg="add del mod">
          <ac:chgData name="Alessandra Angona" userId="984968e1-38f8-4b7f-93d2-9287b563cca1" providerId="ADAL" clId="{918860FA-F27D-4B39-8DF8-7E1EF66FA8CC}" dt="2023-01-30T09:03:10.015" v="6873" actId="478"/>
          <ac:grpSpMkLst>
            <pc:docMk/>
            <pc:sldMk cId="148655519" sldId="296"/>
            <ac:grpSpMk id="17" creationId="{778F894B-CE80-4B68-B7D2-DDB44527A7CE}"/>
          </ac:grpSpMkLst>
        </pc:grpChg>
        <pc:picChg chg="add mod modCrop">
          <ac:chgData name="Alessandra Angona" userId="984968e1-38f8-4b7f-93d2-9287b563cca1" providerId="ADAL" clId="{918860FA-F27D-4B39-8DF8-7E1EF66FA8CC}" dt="2023-02-01T13:56:04.891" v="12314" actId="164"/>
          <ac:picMkLst>
            <pc:docMk/>
            <pc:sldMk cId="148655519" sldId="296"/>
            <ac:picMk id="7" creationId="{F2EDD2A3-B350-41F9-A7C3-08319B230B90}"/>
          </ac:picMkLst>
        </pc:picChg>
        <pc:picChg chg="mod">
          <ac:chgData name="Alessandra Angona" userId="984968e1-38f8-4b7f-93d2-9287b563cca1" providerId="ADAL" clId="{918860FA-F27D-4B39-8DF8-7E1EF66FA8CC}" dt="2023-01-31T10:43:24.929" v="8377" actId="14100"/>
          <ac:picMkLst>
            <pc:docMk/>
            <pc:sldMk cId="148655519" sldId="296"/>
            <ac:picMk id="14" creationId="{3706A6A4-6389-44C2-9E14-C0F989E70851}"/>
          </ac:picMkLst>
        </pc:picChg>
        <pc:picChg chg="del mod topLvl">
          <ac:chgData name="Alessandra Angona" userId="984968e1-38f8-4b7f-93d2-9287b563cca1" providerId="ADAL" clId="{918860FA-F27D-4B39-8DF8-7E1EF66FA8CC}" dt="2023-01-30T09:03:10.015" v="6873" actId="478"/>
          <ac:picMkLst>
            <pc:docMk/>
            <pc:sldMk cId="148655519" sldId="296"/>
            <ac:picMk id="21" creationId="{5A4D4959-A1D9-4D87-8AC1-93DB7F6A9D77}"/>
          </ac:picMkLst>
        </pc:picChg>
        <pc:picChg chg="add mod">
          <ac:chgData name="Alessandra Angona" userId="984968e1-38f8-4b7f-93d2-9287b563cca1" providerId="ADAL" clId="{918860FA-F27D-4B39-8DF8-7E1EF66FA8CC}" dt="2023-01-31T10:24:10.020" v="8317"/>
          <ac:picMkLst>
            <pc:docMk/>
            <pc:sldMk cId="148655519" sldId="296"/>
            <ac:picMk id="21" creationId="{674E5E63-7AED-4E9F-957E-09431FD1B936}"/>
          </ac:picMkLst>
        </pc:picChg>
        <pc:picChg chg="del mod">
          <ac:chgData name="Alessandra Angona" userId="984968e1-38f8-4b7f-93d2-9287b563cca1" providerId="ADAL" clId="{918860FA-F27D-4B39-8DF8-7E1EF66FA8CC}" dt="2023-01-31T10:24:05.036" v="8316" actId="478"/>
          <ac:picMkLst>
            <pc:docMk/>
            <pc:sldMk cId="148655519" sldId="296"/>
            <ac:picMk id="22" creationId="{2CA18D3E-6B7A-2447-9ED8-1293A8BAD50D}"/>
          </ac:picMkLst>
        </pc:picChg>
        <pc:picChg chg="mod topLvl">
          <ac:chgData name="Alessandra Angona" userId="984968e1-38f8-4b7f-93d2-9287b563cca1" providerId="ADAL" clId="{918860FA-F27D-4B39-8DF8-7E1EF66FA8CC}" dt="2023-02-01T13:56:08.684" v="12315" actId="164"/>
          <ac:picMkLst>
            <pc:docMk/>
            <pc:sldMk cId="148655519" sldId="296"/>
            <ac:picMk id="28" creationId="{03DE1AC1-5A4A-1042-8C2B-A332B8495822}"/>
          </ac:picMkLst>
        </pc:picChg>
        <pc:picChg chg="mod topLvl">
          <ac:chgData name="Alessandra Angona" userId="984968e1-38f8-4b7f-93d2-9287b563cca1" providerId="ADAL" clId="{918860FA-F27D-4B39-8DF8-7E1EF66FA8CC}" dt="2023-02-01T13:56:12.613" v="12316" actId="164"/>
          <ac:picMkLst>
            <pc:docMk/>
            <pc:sldMk cId="148655519" sldId="296"/>
            <ac:picMk id="30" creationId="{D7320D2F-BDC2-AD47-82C9-CCB083FAE4CE}"/>
          </ac:picMkLst>
        </pc:picChg>
      </pc:sldChg>
      <pc:sldChg chg="addSp delSp modSp mod delAnim modAnim modNotesTx">
        <pc:chgData name="Alessandra Angona" userId="984968e1-38f8-4b7f-93d2-9287b563cca1" providerId="ADAL" clId="{918860FA-F27D-4B39-8DF8-7E1EF66FA8CC}" dt="2023-02-01T14:29:44.957" v="12507" actId="20577"/>
        <pc:sldMkLst>
          <pc:docMk/>
          <pc:sldMk cId="1282861857" sldId="297"/>
        </pc:sldMkLst>
        <pc:spChg chg="mod">
          <ac:chgData name="Alessandra Angona" userId="984968e1-38f8-4b7f-93d2-9287b563cca1" providerId="ADAL" clId="{918860FA-F27D-4B39-8DF8-7E1EF66FA8CC}" dt="2023-01-24T10:25:31.685" v="1176" actId="20577"/>
          <ac:spMkLst>
            <pc:docMk/>
            <pc:sldMk cId="1282861857" sldId="297"/>
            <ac:spMk id="2" creationId="{BB093BAA-389A-43B6-A873-2823798D8641}"/>
          </ac:spMkLst>
        </pc:spChg>
        <pc:spChg chg="del mod">
          <ac:chgData name="Alessandra Angona" userId="984968e1-38f8-4b7f-93d2-9287b563cca1" providerId="ADAL" clId="{918860FA-F27D-4B39-8DF8-7E1EF66FA8CC}" dt="2023-01-31T10:22:17.522" v="8283" actId="478"/>
          <ac:spMkLst>
            <pc:docMk/>
            <pc:sldMk cId="1282861857" sldId="297"/>
            <ac:spMk id="8" creationId="{2A3B98FF-27CA-EB47-92D7-A8D82C67BE42}"/>
          </ac:spMkLst>
        </pc:spChg>
        <pc:spChg chg="add del mod">
          <ac:chgData name="Alessandra Angona" userId="984968e1-38f8-4b7f-93d2-9287b563cca1" providerId="ADAL" clId="{918860FA-F27D-4B39-8DF8-7E1EF66FA8CC}" dt="2023-01-31T11:22:49.824" v="9131" actId="478"/>
          <ac:spMkLst>
            <pc:docMk/>
            <pc:sldMk cId="1282861857" sldId="297"/>
            <ac:spMk id="9" creationId="{87EC2CA4-6FDF-47E1-BF1B-90CB055B5BF4}"/>
          </ac:spMkLst>
        </pc:spChg>
        <pc:spChg chg="mod">
          <ac:chgData name="Alessandra Angona" userId="984968e1-38f8-4b7f-93d2-9287b563cca1" providerId="ADAL" clId="{918860FA-F27D-4B39-8DF8-7E1EF66FA8CC}" dt="2023-01-31T10:51:40.647" v="8612" actId="1037"/>
          <ac:spMkLst>
            <pc:docMk/>
            <pc:sldMk cId="1282861857" sldId="297"/>
            <ac:spMk id="17" creationId="{D6BDD568-9659-1B4C-B39C-2ACBD1AF712B}"/>
          </ac:spMkLst>
        </pc:spChg>
        <pc:spChg chg="del">
          <ac:chgData name="Alessandra Angona" userId="984968e1-38f8-4b7f-93d2-9287b563cca1" providerId="ADAL" clId="{918860FA-F27D-4B39-8DF8-7E1EF66FA8CC}" dt="2023-01-31T10:22:49.462" v="8290" actId="478"/>
          <ac:spMkLst>
            <pc:docMk/>
            <pc:sldMk cId="1282861857" sldId="297"/>
            <ac:spMk id="19" creationId="{F18C98F7-C9D5-BE4C-B7FA-6F63A8906C1E}"/>
          </ac:spMkLst>
        </pc:spChg>
        <pc:spChg chg="add del mod">
          <ac:chgData name="Alessandra Angona" userId="984968e1-38f8-4b7f-93d2-9287b563cca1" providerId="ADAL" clId="{918860FA-F27D-4B39-8DF8-7E1EF66FA8CC}" dt="2023-02-01T14:29:41.654" v="12506" actId="14100"/>
          <ac:spMkLst>
            <pc:docMk/>
            <pc:sldMk cId="1282861857" sldId="297"/>
            <ac:spMk id="20" creationId="{6BFD6ED2-4B7B-2642-9C63-8990D34F42A1}"/>
          </ac:spMkLst>
        </pc:spChg>
        <pc:spChg chg="mod">
          <ac:chgData name="Alessandra Angona" userId="984968e1-38f8-4b7f-93d2-9287b563cca1" providerId="ADAL" clId="{918860FA-F27D-4B39-8DF8-7E1EF66FA8CC}" dt="2023-01-31T10:20:27.656" v="8273" actId="21"/>
          <ac:spMkLst>
            <pc:docMk/>
            <pc:sldMk cId="1282861857" sldId="297"/>
            <ac:spMk id="23" creationId="{B5ECDCCD-E359-5941-9D56-18F76D260804}"/>
          </ac:spMkLst>
        </pc:spChg>
        <pc:spChg chg="add mod">
          <ac:chgData name="Alessandra Angona" userId="984968e1-38f8-4b7f-93d2-9287b563cca1" providerId="ADAL" clId="{918860FA-F27D-4B39-8DF8-7E1EF66FA8CC}" dt="2023-01-31T13:22:16.643" v="9324" actId="20577"/>
          <ac:spMkLst>
            <pc:docMk/>
            <pc:sldMk cId="1282861857" sldId="297"/>
            <ac:spMk id="24" creationId="{E58E467F-BFAF-4809-8E6B-794A697EEC4F}"/>
          </ac:spMkLst>
        </pc:spChg>
        <pc:spChg chg="mod">
          <ac:chgData name="Alessandra Angona" userId="984968e1-38f8-4b7f-93d2-9287b563cca1" providerId="ADAL" clId="{918860FA-F27D-4B39-8DF8-7E1EF66FA8CC}" dt="2023-01-31T10:51:37.673" v="8606" actId="1037"/>
          <ac:spMkLst>
            <pc:docMk/>
            <pc:sldMk cId="1282861857" sldId="297"/>
            <ac:spMk id="25" creationId="{F3B7A559-3C2E-704E-AD07-D26A992CCB92}"/>
          </ac:spMkLst>
        </pc:spChg>
        <pc:spChg chg="mod topLvl">
          <ac:chgData name="Alessandra Angona" userId="984968e1-38f8-4b7f-93d2-9287b563cca1" providerId="ADAL" clId="{918860FA-F27D-4B39-8DF8-7E1EF66FA8CC}" dt="2023-01-31T11:23:38.399" v="9145" actId="164"/>
          <ac:spMkLst>
            <pc:docMk/>
            <pc:sldMk cId="1282861857" sldId="297"/>
            <ac:spMk id="31" creationId="{0A905371-C367-6C4C-99A0-B63E94911C25}"/>
          </ac:spMkLst>
        </pc:spChg>
        <pc:spChg chg="del">
          <ac:chgData name="Alessandra Angona" userId="984968e1-38f8-4b7f-93d2-9287b563cca1" providerId="ADAL" clId="{918860FA-F27D-4B39-8DF8-7E1EF66FA8CC}" dt="2023-01-31T10:22:20.628" v="8284" actId="478"/>
          <ac:spMkLst>
            <pc:docMk/>
            <pc:sldMk cId="1282861857" sldId="297"/>
            <ac:spMk id="35" creationId="{5F260DAE-D109-144C-A122-427375FC2142}"/>
          </ac:spMkLst>
        </pc:spChg>
        <pc:grpChg chg="mod">
          <ac:chgData name="Alessandra Angona" userId="984968e1-38f8-4b7f-93d2-9287b563cca1" providerId="ADAL" clId="{918860FA-F27D-4B39-8DF8-7E1EF66FA8CC}" dt="2023-01-31T10:54:12.634" v="8678" actId="1036"/>
          <ac:grpSpMkLst>
            <pc:docMk/>
            <pc:sldMk cId="1282861857" sldId="297"/>
            <ac:grpSpMk id="4" creationId="{D4F6DA0F-AFE2-0544-8836-10FA60EFE395}"/>
          </ac:grpSpMkLst>
        </pc:grpChg>
        <pc:grpChg chg="mod">
          <ac:chgData name="Alessandra Angona" userId="984968e1-38f8-4b7f-93d2-9287b563cca1" providerId="ADAL" clId="{918860FA-F27D-4B39-8DF8-7E1EF66FA8CC}" dt="2023-01-31T10:54:12.634" v="8678" actId="1036"/>
          <ac:grpSpMkLst>
            <pc:docMk/>
            <pc:sldMk cId="1282861857" sldId="297"/>
            <ac:grpSpMk id="5" creationId="{2212FE37-5D75-AE49-80F6-C92441A2652C}"/>
          </ac:grpSpMkLst>
        </pc:grpChg>
        <pc:grpChg chg="del mod">
          <ac:chgData name="Alessandra Angona" userId="984968e1-38f8-4b7f-93d2-9287b563cca1" providerId="ADAL" clId="{918860FA-F27D-4B39-8DF8-7E1EF66FA8CC}" dt="2023-01-31T11:22:21.419" v="9125" actId="478"/>
          <ac:grpSpMkLst>
            <pc:docMk/>
            <pc:sldMk cId="1282861857" sldId="297"/>
            <ac:grpSpMk id="7" creationId="{FD45EF22-5040-2B47-AE44-7A7A2E147EED}"/>
          </ac:grpSpMkLst>
        </pc:grpChg>
        <pc:grpChg chg="add mod">
          <ac:chgData name="Alessandra Angona" userId="984968e1-38f8-4b7f-93d2-9287b563cca1" providerId="ADAL" clId="{918860FA-F27D-4B39-8DF8-7E1EF66FA8CC}" dt="2023-01-31T11:23:38.399" v="9145" actId="164"/>
          <ac:grpSpMkLst>
            <pc:docMk/>
            <pc:sldMk cId="1282861857" sldId="297"/>
            <ac:grpSpMk id="10" creationId="{B3E32CE8-1A4A-4BAF-98DB-F34F3492A31C}"/>
          </ac:grpSpMkLst>
        </pc:grpChg>
        <pc:picChg chg="add mod">
          <ac:chgData name="Alessandra Angona" userId="984968e1-38f8-4b7f-93d2-9287b563cca1" providerId="ADAL" clId="{918860FA-F27D-4B39-8DF8-7E1EF66FA8CC}" dt="2023-01-31T11:23:38.399" v="9145" actId="164"/>
          <ac:picMkLst>
            <pc:docMk/>
            <pc:sldMk cId="1282861857" sldId="297"/>
            <ac:picMk id="6" creationId="{44A460F5-68A8-49A8-8DAA-C060A363AB0D}"/>
          </ac:picMkLst>
        </pc:picChg>
        <pc:picChg chg="mod">
          <ac:chgData name="Alessandra Angona" userId="984968e1-38f8-4b7f-93d2-9287b563cca1" providerId="ADAL" clId="{918860FA-F27D-4B39-8DF8-7E1EF66FA8CC}" dt="2023-01-31T10:22:15.321" v="8282" actId="1076"/>
          <ac:picMkLst>
            <pc:docMk/>
            <pc:sldMk cId="1282861857" sldId="297"/>
            <ac:picMk id="22" creationId="{2CA18D3E-6B7A-2447-9ED8-1293A8BAD50D}"/>
          </ac:picMkLst>
        </pc:picChg>
        <pc:picChg chg="del topLvl">
          <ac:chgData name="Alessandra Angona" userId="984968e1-38f8-4b7f-93d2-9287b563cca1" providerId="ADAL" clId="{918860FA-F27D-4B39-8DF8-7E1EF66FA8CC}" dt="2023-01-31T11:22:21.419" v="9125" actId="478"/>
          <ac:picMkLst>
            <pc:docMk/>
            <pc:sldMk cId="1282861857" sldId="297"/>
            <ac:picMk id="32" creationId="{BDD6D7A6-8D58-024A-91F8-5B25C3893743}"/>
          </ac:picMkLst>
        </pc:picChg>
      </pc:sldChg>
      <pc:sldChg chg="delSp del mod">
        <pc:chgData name="Alessandra Angona" userId="984968e1-38f8-4b7f-93d2-9287b563cca1" providerId="ADAL" clId="{918860FA-F27D-4B39-8DF8-7E1EF66FA8CC}" dt="2023-01-24T11:04:44.412" v="1410" actId="47"/>
        <pc:sldMkLst>
          <pc:docMk/>
          <pc:sldMk cId="3352719296" sldId="298"/>
        </pc:sldMkLst>
        <pc:picChg chg="del">
          <ac:chgData name="Alessandra Angona" userId="984968e1-38f8-4b7f-93d2-9287b563cca1" providerId="ADAL" clId="{918860FA-F27D-4B39-8DF8-7E1EF66FA8CC}" dt="2023-01-24T11:04:41.130" v="1409" actId="478"/>
          <ac:picMkLst>
            <pc:docMk/>
            <pc:sldMk cId="3352719296" sldId="298"/>
            <ac:picMk id="18" creationId="{DB3DEB27-4E60-7344-801E-03336781135D}"/>
          </ac:picMkLst>
        </pc:picChg>
      </pc:sldChg>
      <pc:sldChg chg="del">
        <pc:chgData name="Alessandra Angona" userId="984968e1-38f8-4b7f-93d2-9287b563cca1" providerId="ADAL" clId="{918860FA-F27D-4B39-8DF8-7E1EF66FA8CC}" dt="2023-01-24T11:06:23.856" v="1460" actId="47"/>
        <pc:sldMkLst>
          <pc:docMk/>
          <pc:sldMk cId="3190944675" sldId="299"/>
        </pc:sldMkLst>
      </pc:sldChg>
      <pc:sldChg chg="modSp del mod">
        <pc:chgData name="Alessandra Angona" userId="984968e1-38f8-4b7f-93d2-9287b563cca1" providerId="ADAL" clId="{918860FA-F27D-4B39-8DF8-7E1EF66FA8CC}" dt="2023-01-30T10:32:15.990" v="7979" actId="47"/>
        <pc:sldMkLst>
          <pc:docMk/>
          <pc:sldMk cId="487774239" sldId="303"/>
        </pc:sldMkLst>
        <pc:spChg chg="mod">
          <ac:chgData name="Alessandra Angona" userId="984968e1-38f8-4b7f-93d2-9287b563cca1" providerId="ADAL" clId="{918860FA-F27D-4B39-8DF8-7E1EF66FA8CC}" dt="2023-01-25T09:02:43.047" v="2251" actId="313"/>
          <ac:spMkLst>
            <pc:docMk/>
            <pc:sldMk cId="487774239" sldId="303"/>
            <ac:spMk id="2" creationId="{2B5B3926-AB54-4278-9884-D5CC04C6C14D}"/>
          </ac:spMkLst>
        </pc:spChg>
        <pc:spChg chg="mod">
          <ac:chgData name="Alessandra Angona" userId="984968e1-38f8-4b7f-93d2-9287b563cca1" providerId="ADAL" clId="{918860FA-F27D-4B39-8DF8-7E1EF66FA8CC}" dt="2023-01-25T09:02:27.179" v="2224" actId="20577"/>
          <ac:spMkLst>
            <pc:docMk/>
            <pc:sldMk cId="487774239" sldId="303"/>
            <ac:spMk id="10" creationId="{E60F1D92-ED64-0442-8E6C-FC8DFC5AE050}"/>
          </ac:spMkLst>
        </pc:spChg>
        <pc:spChg chg="mod">
          <ac:chgData name="Alessandra Angona" userId="984968e1-38f8-4b7f-93d2-9287b563cca1" providerId="ADAL" clId="{918860FA-F27D-4B39-8DF8-7E1EF66FA8CC}" dt="2023-01-24T11:09:23.981" v="1508" actId="20577"/>
          <ac:spMkLst>
            <pc:docMk/>
            <pc:sldMk cId="487774239" sldId="303"/>
            <ac:spMk id="28" creationId="{0635045C-6A46-47F5-B28F-1BEE39020175}"/>
          </ac:spMkLst>
        </pc:spChg>
        <pc:spChg chg="mod">
          <ac:chgData name="Alessandra Angona" userId="984968e1-38f8-4b7f-93d2-9287b563cca1" providerId="ADAL" clId="{918860FA-F27D-4B39-8DF8-7E1EF66FA8CC}" dt="2023-01-24T11:09:19.012" v="1507" actId="20577"/>
          <ac:spMkLst>
            <pc:docMk/>
            <pc:sldMk cId="487774239" sldId="303"/>
            <ac:spMk id="29" creationId="{8DB0758C-6D42-406C-9B68-C1BC5499CA89}"/>
          </ac:spMkLst>
        </pc:spChg>
        <pc:spChg chg="mod">
          <ac:chgData name="Alessandra Angona" userId="984968e1-38f8-4b7f-93d2-9287b563cca1" providerId="ADAL" clId="{918860FA-F27D-4B39-8DF8-7E1EF66FA8CC}" dt="2023-01-24T11:09:16.227" v="1506" actId="20577"/>
          <ac:spMkLst>
            <pc:docMk/>
            <pc:sldMk cId="487774239" sldId="303"/>
            <ac:spMk id="30" creationId="{1F2339E1-4707-4968-8B6F-8C966A8D74E3}"/>
          </ac:spMkLst>
        </pc:spChg>
        <pc:spChg chg="mod">
          <ac:chgData name="Alessandra Angona" userId="984968e1-38f8-4b7f-93d2-9287b563cca1" providerId="ADAL" clId="{918860FA-F27D-4B39-8DF8-7E1EF66FA8CC}" dt="2023-01-25T09:01:21.011" v="2194"/>
          <ac:spMkLst>
            <pc:docMk/>
            <pc:sldMk cId="487774239" sldId="303"/>
            <ac:spMk id="35" creationId="{0251C3E5-CF83-496C-BD7D-2A830293697E}"/>
          </ac:spMkLst>
        </pc:spChg>
        <pc:spChg chg="mod">
          <ac:chgData name="Alessandra Angona" userId="984968e1-38f8-4b7f-93d2-9287b563cca1" providerId="ADAL" clId="{918860FA-F27D-4B39-8DF8-7E1EF66FA8CC}" dt="2023-01-25T09:02:22.169" v="2209"/>
          <ac:spMkLst>
            <pc:docMk/>
            <pc:sldMk cId="487774239" sldId="303"/>
            <ac:spMk id="36" creationId="{60BF9B54-EEBA-C847-B30B-DB2725BD860B}"/>
          </ac:spMkLst>
        </pc:spChg>
        <pc:spChg chg="mod">
          <ac:chgData name="Alessandra Angona" userId="984968e1-38f8-4b7f-93d2-9287b563cca1" providerId="ADAL" clId="{918860FA-F27D-4B39-8DF8-7E1EF66FA8CC}" dt="2023-01-25T09:01:35.926" v="2195"/>
          <ac:spMkLst>
            <pc:docMk/>
            <pc:sldMk cId="487774239" sldId="303"/>
            <ac:spMk id="40" creationId="{818A8227-69F1-41B9-AF79-D386B88F3B94}"/>
          </ac:spMkLst>
        </pc:spChg>
        <pc:spChg chg="mod">
          <ac:chgData name="Alessandra Angona" userId="984968e1-38f8-4b7f-93d2-9287b563cca1" providerId="ADAL" clId="{918860FA-F27D-4B39-8DF8-7E1EF66FA8CC}" dt="2023-01-25T09:02:11.647" v="2208" actId="20577"/>
          <ac:spMkLst>
            <pc:docMk/>
            <pc:sldMk cId="487774239" sldId="303"/>
            <ac:spMk id="41" creationId="{D7D90B14-0423-6644-9DCE-C4031FA5245F}"/>
          </ac:spMkLst>
        </pc:spChg>
        <pc:spChg chg="mod">
          <ac:chgData name="Alessandra Angona" userId="984968e1-38f8-4b7f-93d2-9287b563cca1" providerId="ADAL" clId="{918860FA-F27D-4B39-8DF8-7E1EF66FA8CC}" dt="2023-01-25T09:02:01.682" v="2197" actId="20577"/>
          <ac:spMkLst>
            <pc:docMk/>
            <pc:sldMk cId="487774239" sldId="303"/>
            <ac:spMk id="45" creationId="{8A0B8832-112C-443B-B36C-CAC7EAFCDDCD}"/>
          </ac:spMkLst>
        </pc:spChg>
      </pc:sldChg>
      <pc:sldChg chg="modSp del">
        <pc:chgData name="Alessandra Angona" userId="984968e1-38f8-4b7f-93d2-9287b563cca1" providerId="ADAL" clId="{918860FA-F27D-4B39-8DF8-7E1EF66FA8CC}" dt="2023-01-30T10:32:13.401" v="7978" actId="47"/>
        <pc:sldMkLst>
          <pc:docMk/>
          <pc:sldMk cId="2488840651" sldId="310"/>
        </pc:sldMkLst>
        <pc:spChg chg="mod">
          <ac:chgData name="Alessandra Angona" userId="984968e1-38f8-4b7f-93d2-9287b563cca1" providerId="ADAL" clId="{918860FA-F27D-4B39-8DF8-7E1EF66FA8CC}" dt="2023-01-24T11:09:36.840" v="1510" actId="20577"/>
          <ac:spMkLst>
            <pc:docMk/>
            <pc:sldMk cId="2488840651" sldId="310"/>
            <ac:spMk id="24" creationId="{393678CF-B763-4B8F-9764-A25880FA67FD}"/>
          </ac:spMkLst>
        </pc:spChg>
        <pc:spChg chg="mod">
          <ac:chgData name="Alessandra Angona" userId="984968e1-38f8-4b7f-93d2-9287b563cca1" providerId="ADAL" clId="{918860FA-F27D-4B39-8DF8-7E1EF66FA8CC}" dt="2023-01-24T11:09:33.622" v="1509" actId="20577"/>
          <ac:spMkLst>
            <pc:docMk/>
            <pc:sldMk cId="2488840651" sldId="310"/>
            <ac:spMk id="25" creationId="{8EE73ED6-6829-4A41-A4F9-8B8F93334363}"/>
          </ac:spMkLst>
        </pc:spChg>
      </pc:sldChg>
      <pc:sldChg chg="modSp del">
        <pc:chgData name="Alessandra Angona" userId="984968e1-38f8-4b7f-93d2-9287b563cca1" providerId="ADAL" clId="{918860FA-F27D-4B39-8DF8-7E1EF66FA8CC}" dt="2023-01-30T10:32:11.962" v="7977" actId="47"/>
        <pc:sldMkLst>
          <pc:docMk/>
          <pc:sldMk cId="3595611824" sldId="313"/>
        </pc:sldMkLst>
        <pc:spChg chg="mod">
          <ac:chgData name="Alessandra Angona" userId="984968e1-38f8-4b7f-93d2-9287b563cca1" providerId="ADAL" clId="{918860FA-F27D-4B39-8DF8-7E1EF66FA8CC}" dt="2023-01-24T11:09:46.262" v="1513" actId="20577"/>
          <ac:spMkLst>
            <pc:docMk/>
            <pc:sldMk cId="3595611824" sldId="313"/>
            <ac:spMk id="26" creationId="{9BBDD11E-603B-4B37-88E6-4F2C8EF5B465}"/>
          </ac:spMkLst>
        </pc:spChg>
        <pc:spChg chg="mod">
          <ac:chgData name="Alessandra Angona" userId="984968e1-38f8-4b7f-93d2-9287b563cca1" providerId="ADAL" clId="{918860FA-F27D-4B39-8DF8-7E1EF66FA8CC}" dt="2023-01-24T11:09:42.652" v="1512" actId="20577"/>
          <ac:spMkLst>
            <pc:docMk/>
            <pc:sldMk cId="3595611824" sldId="313"/>
            <ac:spMk id="27" creationId="{C1E89097-F9F6-4AD6-A859-744A959123FC}"/>
          </ac:spMkLst>
        </pc:spChg>
        <pc:spChg chg="mod">
          <ac:chgData name="Alessandra Angona" userId="984968e1-38f8-4b7f-93d2-9287b563cca1" providerId="ADAL" clId="{918860FA-F27D-4B39-8DF8-7E1EF66FA8CC}" dt="2023-01-24T11:10:01.362" v="1514"/>
          <ac:spMkLst>
            <pc:docMk/>
            <pc:sldMk cId="3595611824" sldId="313"/>
            <ac:spMk id="30" creationId="{B91C9D5C-2CAB-4B1E-A6D2-788A9FB09AFA}"/>
          </ac:spMkLst>
        </pc:spChg>
        <pc:spChg chg="mod">
          <ac:chgData name="Alessandra Angona" userId="984968e1-38f8-4b7f-93d2-9287b563cca1" providerId="ADAL" clId="{918860FA-F27D-4B39-8DF8-7E1EF66FA8CC}" dt="2023-01-24T11:38:09.720" v="1515"/>
          <ac:spMkLst>
            <pc:docMk/>
            <pc:sldMk cId="3595611824" sldId="313"/>
            <ac:spMk id="31" creationId="{A405B976-39BE-4A35-AC33-588D52C53F31}"/>
          </ac:spMkLst>
        </pc:spChg>
      </pc:sldChg>
      <pc:sldChg chg="del">
        <pc:chgData name="Alessandra Angona" userId="984968e1-38f8-4b7f-93d2-9287b563cca1" providerId="ADAL" clId="{918860FA-F27D-4B39-8DF8-7E1EF66FA8CC}" dt="2023-01-24T11:40:11.716" v="1539" actId="47"/>
        <pc:sldMkLst>
          <pc:docMk/>
          <pc:sldMk cId="3777075390" sldId="316"/>
        </pc:sldMkLst>
      </pc:sldChg>
      <pc:sldChg chg="modSp mod modShow">
        <pc:chgData name="Alessandra Angona" userId="984968e1-38f8-4b7f-93d2-9287b563cca1" providerId="ADAL" clId="{918860FA-F27D-4B39-8DF8-7E1EF66FA8CC}" dt="2023-01-27T14:06:38.129" v="6649" actId="729"/>
        <pc:sldMkLst>
          <pc:docMk/>
          <pc:sldMk cId="2392505122" sldId="318"/>
        </pc:sldMkLst>
        <pc:spChg chg="mod">
          <ac:chgData name="Alessandra Angona" userId="984968e1-38f8-4b7f-93d2-9287b563cca1" providerId="ADAL" clId="{918860FA-F27D-4B39-8DF8-7E1EF66FA8CC}" dt="2023-01-24T11:42:37.361" v="1615" actId="20577"/>
          <ac:spMkLst>
            <pc:docMk/>
            <pc:sldMk cId="2392505122" sldId="318"/>
            <ac:spMk id="2" creationId="{88AD8A00-EC93-4115-A3A9-C6F753B8AD63}"/>
          </ac:spMkLst>
        </pc:spChg>
        <pc:spChg chg="mod">
          <ac:chgData name="Alessandra Angona" userId="984968e1-38f8-4b7f-93d2-9287b563cca1" providerId="ADAL" clId="{918860FA-F27D-4B39-8DF8-7E1EF66FA8CC}" dt="2023-01-24T11:43:49.472" v="1702"/>
          <ac:spMkLst>
            <pc:docMk/>
            <pc:sldMk cId="2392505122" sldId="318"/>
            <ac:spMk id="6" creationId="{4F19AA0F-F716-49BC-81A3-DC63EBBCCD30}"/>
          </ac:spMkLst>
        </pc:spChg>
        <pc:spChg chg="mod">
          <ac:chgData name="Alessandra Angona" userId="984968e1-38f8-4b7f-93d2-9287b563cca1" providerId="ADAL" clId="{918860FA-F27D-4B39-8DF8-7E1EF66FA8CC}" dt="2023-01-24T11:43:18.032" v="1669" actId="20577"/>
          <ac:spMkLst>
            <pc:docMk/>
            <pc:sldMk cId="2392505122" sldId="318"/>
            <ac:spMk id="14" creationId="{B629FAFE-0798-48F0-B945-D9DB40DAA748}"/>
          </ac:spMkLst>
        </pc:spChg>
        <pc:spChg chg="mod">
          <ac:chgData name="Alessandra Angona" userId="984968e1-38f8-4b7f-93d2-9287b563cca1" providerId="ADAL" clId="{918860FA-F27D-4B39-8DF8-7E1EF66FA8CC}" dt="2023-01-24T11:43:20.872" v="1675" actId="20577"/>
          <ac:spMkLst>
            <pc:docMk/>
            <pc:sldMk cId="2392505122" sldId="318"/>
            <ac:spMk id="15" creationId="{B3CE25EB-695E-4555-9050-B038CCEA27C1}"/>
          </ac:spMkLst>
        </pc:spChg>
        <pc:spChg chg="mod">
          <ac:chgData name="Alessandra Angona" userId="984968e1-38f8-4b7f-93d2-9287b563cca1" providerId="ADAL" clId="{918860FA-F27D-4B39-8DF8-7E1EF66FA8CC}" dt="2023-01-24T11:43:23.586" v="1681" actId="20577"/>
          <ac:spMkLst>
            <pc:docMk/>
            <pc:sldMk cId="2392505122" sldId="318"/>
            <ac:spMk id="16" creationId="{7A0EA8FE-D807-4B9B-A3EF-12EC47DAEF89}"/>
          </ac:spMkLst>
        </pc:spChg>
        <pc:spChg chg="mod">
          <ac:chgData name="Alessandra Angona" userId="984968e1-38f8-4b7f-93d2-9287b563cca1" providerId="ADAL" clId="{918860FA-F27D-4B39-8DF8-7E1EF66FA8CC}" dt="2023-01-24T11:43:27.442" v="1687" actId="20577"/>
          <ac:spMkLst>
            <pc:docMk/>
            <pc:sldMk cId="2392505122" sldId="318"/>
            <ac:spMk id="23" creationId="{8DB2E8A1-A667-44FD-9FC8-66F77655B72F}"/>
          </ac:spMkLst>
        </pc:spChg>
        <pc:spChg chg="mod">
          <ac:chgData name="Alessandra Angona" userId="984968e1-38f8-4b7f-93d2-9287b563cca1" providerId="ADAL" clId="{918860FA-F27D-4B39-8DF8-7E1EF66FA8CC}" dt="2023-01-24T11:43:30.451" v="1693" actId="20577"/>
          <ac:spMkLst>
            <pc:docMk/>
            <pc:sldMk cId="2392505122" sldId="318"/>
            <ac:spMk id="24" creationId="{C7EFE9EA-01F2-4323-AFB7-7AEF2DBB1D9C}"/>
          </ac:spMkLst>
        </pc:spChg>
        <pc:spChg chg="mod">
          <ac:chgData name="Alessandra Angona" userId="984968e1-38f8-4b7f-93d2-9287b563cca1" providerId="ADAL" clId="{918860FA-F27D-4B39-8DF8-7E1EF66FA8CC}" dt="2023-01-24T11:43:39.133" v="1701" actId="20577"/>
          <ac:spMkLst>
            <pc:docMk/>
            <pc:sldMk cId="2392505122" sldId="318"/>
            <ac:spMk id="25" creationId="{AB2C3E42-ACF8-4125-AD3C-ED385BBF0574}"/>
          </ac:spMkLst>
        </pc:spChg>
      </pc:sldChg>
      <pc:sldChg chg="modSp mod modShow">
        <pc:chgData name="Alessandra Angona" userId="984968e1-38f8-4b7f-93d2-9287b563cca1" providerId="ADAL" clId="{918860FA-F27D-4B39-8DF8-7E1EF66FA8CC}" dt="2023-01-27T14:06:38.129" v="6649" actId="729"/>
        <pc:sldMkLst>
          <pc:docMk/>
          <pc:sldMk cId="1443074288" sldId="320"/>
        </pc:sldMkLst>
        <pc:spChg chg="mod">
          <ac:chgData name="Alessandra Angona" userId="984968e1-38f8-4b7f-93d2-9287b563cca1" providerId="ADAL" clId="{918860FA-F27D-4B39-8DF8-7E1EF66FA8CC}" dt="2023-01-24T11:42:42.436" v="1619" actId="20577"/>
          <ac:spMkLst>
            <pc:docMk/>
            <pc:sldMk cId="1443074288" sldId="320"/>
            <ac:spMk id="2" creationId="{88AD8A00-EC93-4115-A3A9-C6F753B8AD63}"/>
          </ac:spMkLst>
        </pc:spChg>
      </pc:sldChg>
      <pc:sldChg chg="modSp mod modShow">
        <pc:chgData name="Alessandra Angona" userId="984968e1-38f8-4b7f-93d2-9287b563cca1" providerId="ADAL" clId="{918860FA-F27D-4B39-8DF8-7E1EF66FA8CC}" dt="2023-01-27T14:06:38.129" v="6649" actId="729"/>
        <pc:sldMkLst>
          <pc:docMk/>
          <pc:sldMk cId="2525154997" sldId="322"/>
        </pc:sldMkLst>
        <pc:spChg chg="mod">
          <ac:chgData name="Alessandra Angona" userId="984968e1-38f8-4b7f-93d2-9287b563cca1" providerId="ADAL" clId="{918860FA-F27D-4B39-8DF8-7E1EF66FA8CC}" dt="2023-01-24T11:42:47.464" v="1623" actId="20577"/>
          <ac:spMkLst>
            <pc:docMk/>
            <pc:sldMk cId="2525154997" sldId="322"/>
            <ac:spMk id="2" creationId="{88AD8A00-EC93-4115-A3A9-C6F753B8AD63}"/>
          </ac:spMkLst>
        </pc:spChg>
        <pc:spChg chg="mod">
          <ac:chgData name="Alessandra Angona" userId="984968e1-38f8-4b7f-93d2-9287b563cca1" providerId="ADAL" clId="{918860FA-F27D-4B39-8DF8-7E1EF66FA8CC}" dt="2023-01-24T11:42:58.975" v="1633" actId="20577"/>
          <ac:spMkLst>
            <pc:docMk/>
            <pc:sldMk cId="2525154997" sldId="322"/>
            <ac:spMk id="14" creationId="{B629FAFE-0798-48F0-B945-D9DB40DAA748}"/>
          </ac:spMkLst>
        </pc:spChg>
        <pc:spChg chg="mod">
          <ac:chgData name="Alessandra Angona" userId="984968e1-38f8-4b7f-93d2-9287b563cca1" providerId="ADAL" clId="{918860FA-F27D-4B39-8DF8-7E1EF66FA8CC}" dt="2023-01-24T11:43:01.729" v="1639" actId="20577"/>
          <ac:spMkLst>
            <pc:docMk/>
            <pc:sldMk cId="2525154997" sldId="322"/>
            <ac:spMk id="15" creationId="{B3CE25EB-695E-4555-9050-B038CCEA27C1}"/>
          </ac:spMkLst>
        </pc:spChg>
        <pc:spChg chg="mod">
          <ac:chgData name="Alessandra Angona" userId="984968e1-38f8-4b7f-93d2-9287b563cca1" providerId="ADAL" clId="{918860FA-F27D-4B39-8DF8-7E1EF66FA8CC}" dt="2023-01-24T11:43:04.652" v="1645" actId="20577"/>
          <ac:spMkLst>
            <pc:docMk/>
            <pc:sldMk cId="2525154997" sldId="322"/>
            <ac:spMk id="16" creationId="{7A0EA8FE-D807-4B9B-A3EF-12EC47DAEF89}"/>
          </ac:spMkLst>
        </pc:spChg>
        <pc:spChg chg="mod">
          <ac:chgData name="Alessandra Angona" userId="984968e1-38f8-4b7f-93d2-9287b563cca1" providerId="ADAL" clId="{918860FA-F27D-4B39-8DF8-7E1EF66FA8CC}" dt="2023-01-24T11:43:07.798" v="1651" actId="20577"/>
          <ac:spMkLst>
            <pc:docMk/>
            <pc:sldMk cId="2525154997" sldId="322"/>
            <ac:spMk id="23" creationId="{8DB2E8A1-A667-44FD-9FC8-66F77655B72F}"/>
          </ac:spMkLst>
        </pc:spChg>
        <pc:spChg chg="mod">
          <ac:chgData name="Alessandra Angona" userId="984968e1-38f8-4b7f-93d2-9287b563cca1" providerId="ADAL" clId="{918860FA-F27D-4B39-8DF8-7E1EF66FA8CC}" dt="2023-01-24T11:43:10.814" v="1657" actId="20577"/>
          <ac:spMkLst>
            <pc:docMk/>
            <pc:sldMk cId="2525154997" sldId="322"/>
            <ac:spMk id="24" creationId="{C7EFE9EA-01F2-4323-AFB7-7AEF2DBB1D9C}"/>
          </ac:spMkLst>
        </pc:spChg>
        <pc:spChg chg="mod">
          <ac:chgData name="Alessandra Angona" userId="984968e1-38f8-4b7f-93d2-9287b563cca1" providerId="ADAL" clId="{918860FA-F27D-4B39-8DF8-7E1EF66FA8CC}" dt="2023-01-24T11:43:13.822" v="1663" actId="20577"/>
          <ac:spMkLst>
            <pc:docMk/>
            <pc:sldMk cId="2525154997" sldId="322"/>
            <ac:spMk id="25" creationId="{AB2C3E42-ACF8-4125-AD3C-ED385BBF0574}"/>
          </ac:spMkLst>
        </pc:spChg>
      </pc:sldChg>
      <pc:sldChg chg="modSp mod modShow">
        <pc:chgData name="Alessandra Angona" userId="984968e1-38f8-4b7f-93d2-9287b563cca1" providerId="ADAL" clId="{918860FA-F27D-4B39-8DF8-7E1EF66FA8CC}" dt="2023-01-27T14:06:38.129" v="6649" actId="729"/>
        <pc:sldMkLst>
          <pc:docMk/>
          <pc:sldMk cId="2960140210" sldId="324"/>
        </pc:sldMkLst>
        <pc:spChg chg="mod">
          <ac:chgData name="Alessandra Angona" userId="984968e1-38f8-4b7f-93d2-9287b563cca1" providerId="ADAL" clId="{918860FA-F27D-4B39-8DF8-7E1EF66FA8CC}" dt="2023-01-24T11:42:52.839" v="1627" actId="20577"/>
          <ac:spMkLst>
            <pc:docMk/>
            <pc:sldMk cId="2960140210" sldId="324"/>
            <ac:spMk id="2" creationId="{88AD8A00-EC93-4115-A3A9-C6F753B8AD63}"/>
          </ac:spMkLst>
        </pc:spChg>
      </pc:sldChg>
      <pc:sldChg chg="del">
        <pc:chgData name="Alessandra Angona" userId="984968e1-38f8-4b7f-93d2-9287b563cca1" providerId="ADAL" clId="{918860FA-F27D-4B39-8DF8-7E1EF66FA8CC}" dt="2023-01-24T11:39:34.252" v="1516" actId="47"/>
        <pc:sldMkLst>
          <pc:docMk/>
          <pc:sldMk cId="1184707060" sldId="326"/>
        </pc:sldMkLst>
      </pc:sldChg>
      <pc:sldChg chg="addSp delSp modSp add mod modClrScheme modShow chgLayout modNotesTx">
        <pc:chgData name="Alessandra Angona" userId="984968e1-38f8-4b7f-93d2-9287b563cca1" providerId="ADAL" clId="{918860FA-F27D-4B39-8DF8-7E1EF66FA8CC}" dt="2023-01-26T11:27:09.713" v="5516" actId="1037"/>
        <pc:sldMkLst>
          <pc:docMk/>
          <pc:sldMk cId="2675743923" sldId="329"/>
        </pc:sldMkLst>
        <pc:spChg chg="add mod ord">
          <ac:chgData name="Alessandra Angona" userId="984968e1-38f8-4b7f-93d2-9287b563cca1" providerId="ADAL" clId="{918860FA-F27D-4B39-8DF8-7E1EF66FA8CC}" dt="2023-01-26T08:25:02.167" v="4542" actId="20577"/>
          <ac:spMkLst>
            <pc:docMk/>
            <pc:sldMk cId="2675743923" sldId="329"/>
            <ac:spMk id="2" creationId="{61D0D8AB-75BC-4CA3-BE7D-1DD9118F443E}"/>
          </ac:spMkLst>
        </pc:spChg>
        <pc:spChg chg="add del mod ord">
          <ac:chgData name="Alessandra Angona" userId="984968e1-38f8-4b7f-93d2-9287b563cca1" providerId="ADAL" clId="{918860FA-F27D-4B39-8DF8-7E1EF66FA8CC}" dt="2023-01-26T08:25:10.372" v="4545" actId="478"/>
          <ac:spMkLst>
            <pc:docMk/>
            <pc:sldMk cId="2675743923" sldId="329"/>
            <ac:spMk id="3" creationId="{41B5B4BA-0BD3-4068-A3BE-745DE8F18DAA}"/>
          </ac:spMkLst>
        </pc:spChg>
        <pc:spChg chg="mod">
          <ac:chgData name="Alessandra Angona" userId="984968e1-38f8-4b7f-93d2-9287b563cca1" providerId="ADAL" clId="{918860FA-F27D-4B39-8DF8-7E1EF66FA8CC}" dt="2023-01-26T11:27:09.713" v="5516" actId="1037"/>
          <ac:spMkLst>
            <pc:docMk/>
            <pc:sldMk cId="2675743923" sldId="329"/>
            <ac:spMk id="5" creationId="{00000000-0000-0000-0000-000000000000}"/>
          </ac:spMkLst>
        </pc:spChg>
        <pc:spChg chg="add del mod">
          <ac:chgData name="Alessandra Angona" userId="984968e1-38f8-4b7f-93d2-9287b563cca1" providerId="ADAL" clId="{918860FA-F27D-4B39-8DF8-7E1EF66FA8CC}" dt="2023-01-26T08:24:17.238" v="4461"/>
          <ac:spMkLst>
            <pc:docMk/>
            <pc:sldMk cId="2675743923" sldId="329"/>
            <ac:spMk id="6" creationId="{3076B465-453D-42E4-84B9-09309FEC3602}"/>
          </ac:spMkLst>
        </pc:spChg>
        <pc:spChg chg="del mod">
          <ac:chgData name="Alessandra Angona" userId="984968e1-38f8-4b7f-93d2-9287b563cca1" providerId="ADAL" clId="{918860FA-F27D-4B39-8DF8-7E1EF66FA8CC}" dt="2023-01-26T08:25:06.072" v="4543" actId="478"/>
          <ac:spMkLst>
            <pc:docMk/>
            <pc:sldMk cId="2675743923" sldId="329"/>
            <ac:spMk id="7" creationId="{00000000-0000-0000-0000-000000000000}"/>
          </ac:spMkLst>
        </pc:spChg>
      </pc:sldChg>
      <pc:sldChg chg="addSp delSp modSp add del mod modClrScheme modShow chgLayout">
        <pc:chgData name="Alessandra Angona" userId="984968e1-38f8-4b7f-93d2-9287b563cca1" providerId="ADAL" clId="{918860FA-F27D-4B39-8DF8-7E1EF66FA8CC}" dt="2023-01-26T10:24:43.856" v="4793" actId="47"/>
        <pc:sldMkLst>
          <pc:docMk/>
          <pc:sldMk cId="4195590726" sldId="330"/>
        </pc:sldMkLst>
        <pc:spChg chg="add del mod ord">
          <ac:chgData name="Alessandra Angona" userId="984968e1-38f8-4b7f-93d2-9287b563cca1" providerId="ADAL" clId="{918860FA-F27D-4B39-8DF8-7E1EF66FA8CC}" dt="2023-01-26T08:25:43.173" v="4555" actId="478"/>
          <ac:spMkLst>
            <pc:docMk/>
            <pc:sldMk cId="4195590726" sldId="330"/>
            <ac:spMk id="2" creationId="{C0A4A80A-0A46-4AF4-BC4E-155BFFADDF06}"/>
          </ac:spMkLst>
        </pc:spChg>
        <pc:spChg chg="del mod">
          <ac:chgData name="Alessandra Angona" userId="984968e1-38f8-4b7f-93d2-9287b563cca1" providerId="ADAL" clId="{918860FA-F27D-4B39-8DF8-7E1EF66FA8CC}" dt="2023-01-26T08:25:23.762" v="4549" actId="478"/>
          <ac:spMkLst>
            <pc:docMk/>
            <pc:sldMk cId="4195590726" sldId="330"/>
            <ac:spMk id="15" creationId="{00000000-0000-0000-0000-000000000000}"/>
          </ac:spMkLst>
        </pc:spChg>
        <pc:spChg chg="mod ord">
          <ac:chgData name="Alessandra Angona" userId="984968e1-38f8-4b7f-93d2-9287b563cca1" providerId="ADAL" clId="{918860FA-F27D-4B39-8DF8-7E1EF66FA8CC}" dt="2023-01-26T08:25:37.693" v="4553" actId="27636"/>
          <ac:spMkLst>
            <pc:docMk/>
            <pc:sldMk cId="4195590726" sldId="330"/>
            <ac:spMk id="22" creationId="{00000000-0000-0000-0000-000000000000}"/>
          </ac:spMkLst>
        </pc:spChg>
      </pc:sldChg>
      <pc:sldChg chg="add del mod modShow">
        <pc:chgData name="Alessandra Angona" userId="984968e1-38f8-4b7f-93d2-9287b563cca1" providerId="ADAL" clId="{918860FA-F27D-4B39-8DF8-7E1EF66FA8CC}" dt="2023-01-26T10:24:44.696" v="4794" actId="47"/>
        <pc:sldMkLst>
          <pc:docMk/>
          <pc:sldMk cId="210203219" sldId="331"/>
        </pc:sldMkLst>
      </pc:sldChg>
      <pc:sldChg chg="add del mod modShow">
        <pc:chgData name="Alessandra Angona" userId="984968e1-38f8-4b7f-93d2-9287b563cca1" providerId="ADAL" clId="{918860FA-F27D-4B39-8DF8-7E1EF66FA8CC}" dt="2023-01-26T10:24:45.316" v="4795" actId="47"/>
        <pc:sldMkLst>
          <pc:docMk/>
          <pc:sldMk cId="2232542254" sldId="332"/>
        </pc:sldMkLst>
      </pc:sldChg>
      <pc:sldChg chg="add del mod modShow">
        <pc:chgData name="Alessandra Angona" userId="984968e1-38f8-4b7f-93d2-9287b563cca1" providerId="ADAL" clId="{918860FA-F27D-4B39-8DF8-7E1EF66FA8CC}" dt="2023-01-26T10:24:45.872" v="4796" actId="47"/>
        <pc:sldMkLst>
          <pc:docMk/>
          <pc:sldMk cId="2992974974" sldId="333"/>
        </pc:sldMkLst>
      </pc:sldChg>
      <pc:sldChg chg="addSp delSp modSp new mod setBg modAnim setClrOvrMap delDesignElem chgLayout modNotesTx">
        <pc:chgData name="Alessandra Angona" userId="984968e1-38f8-4b7f-93d2-9287b563cca1" providerId="ADAL" clId="{918860FA-F27D-4B39-8DF8-7E1EF66FA8CC}" dt="2023-01-31T20:28:26.657" v="10991" actId="20577"/>
        <pc:sldMkLst>
          <pc:docMk/>
          <pc:sldMk cId="1263269272" sldId="335"/>
        </pc:sldMkLst>
        <pc:spChg chg="del mod">
          <ac:chgData name="Alessandra Angona" userId="984968e1-38f8-4b7f-93d2-9287b563cca1" providerId="ADAL" clId="{918860FA-F27D-4B39-8DF8-7E1EF66FA8CC}" dt="2023-01-25T10:14:30.094" v="3227" actId="478"/>
          <ac:spMkLst>
            <pc:docMk/>
            <pc:sldMk cId="1263269272" sldId="335"/>
            <ac:spMk id="2" creationId="{A88DD55D-C513-4168-BB53-61377440AB7F}"/>
          </ac:spMkLst>
        </pc:spChg>
        <pc:spChg chg="del">
          <ac:chgData name="Alessandra Angona" userId="984968e1-38f8-4b7f-93d2-9287b563cca1" providerId="ADAL" clId="{918860FA-F27D-4B39-8DF8-7E1EF66FA8CC}" dt="2023-01-23T09:58:04.881" v="607" actId="931"/>
          <ac:spMkLst>
            <pc:docMk/>
            <pc:sldMk cId="1263269272" sldId="335"/>
            <ac:spMk id="3" creationId="{69558984-24A6-4961-9643-A1DD61A95820}"/>
          </ac:spMkLst>
        </pc:spChg>
        <pc:spChg chg="mod ord">
          <ac:chgData name="Alessandra Angona" userId="984968e1-38f8-4b7f-93d2-9287b563cca1" providerId="ADAL" clId="{918860FA-F27D-4B39-8DF8-7E1EF66FA8CC}" dt="2023-01-25T10:14:47.635" v="3229" actId="700"/>
          <ac:spMkLst>
            <pc:docMk/>
            <pc:sldMk cId="1263269272" sldId="335"/>
            <ac:spMk id="4" creationId="{FB1FD9D8-27D6-4AC1-97CB-AE1D307BD2B8}"/>
          </ac:spMkLst>
        </pc:spChg>
        <pc:spChg chg="add del mod">
          <ac:chgData name="Alessandra Angona" userId="984968e1-38f8-4b7f-93d2-9287b563cca1" providerId="ADAL" clId="{918860FA-F27D-4B39-8DF8-7E1EF66FA8CC}" dt="2023-01-25T10:14:54.346" v="3230" actId="478"/>
          <ac:spMkLst>
            <pc:docMk/>
            <pc:sldMk cId="1263269272" sldId="335"/>
            <ac:spMk id="7" creationId="{EB20C1DF-3C73-42AD-A0D9-F4093921BC1C}"/>
          </ac:spMkLst>
        </pc:spChg>
        <pc:spChg chg="add mod">
          <ac:chgData name="Alessandra Angona" userId="984968e1-38f8-4b7f-93d2-9287b563cca1" providerId="ADAL" clId="{918860FA-F27D-4B39-8DF8-7E1EF66FA8CC}" dt="2023-01-25T09:07:14.608" v="2257" actId="164"/>
          <ac:spMkLst>
            <pc:docMk/>
            <pc:sldMk cId="1263269272" sldId="335"/>
            <ac:spMk id="9" creationId="{FBED6EBD-9D11-4C8B-A8C1-8EB16A5FAB86}"/>
          </ac:spMkLst>
        </pc:spChg>
        <pc:spChg chg="add del mod">
          <ac:chgData name="Alessandra Angona" userId="984968e1-38f8-4b7f-93d2-9287b563cca1" providerId="ADAL" clId="{918860FA-F27D-4B39-8DF8-7E1EF66FA8CC}" dt="2023-01-31T15:00:41.114" v="9592" actId="207"/>
          <ac:spMkLst>
            <pc:docMk/>
            <pc:sldMk cId="1263269272" sldId="335"/>
            <ac:spMk id="10" creationId="{50915F0C-B08E-43A7-8A64-0D70D5E1972B}"/>
          </ac:spMkLst>
        </pc:spChg>
        <pc:spChg chg="add del">
          <ac:chgData name="Alessandra Angona" userId="984968e1-38f8-4b7f-93d2-9287b563cca1" providerId="ADAL" clId="{918860FA-F27D-4B39-8DF8-7E1EF66FA8CC}" dt="2023-01-23T09:58:24.759" v="611" actId="26606"/>
          <ac:spMkLst>
            <pc:docMk/>
            <pc:sldMk cId="1263269272" sldId="335"/>
            <ac:spMk id="10" creationId="{6E4705ED-E26A-9569-DE64-3607300DE6D7}"/>
          </ac:spMkLst>
        </pc:spChg>
        <pc:spChg chg="add mod">
          <ac:chgData name="Alessandra Angona" userId="984968e1-38f8-4b7f-93d2-9287b563cca1" providerId="ADAL" clId="{918860FA-F27D-4B39-8DF8-7E1EF66FA8CC}" dt="2023-01-25T09:07:14.608" v="2257" actId="164"/>
          <ac:spMkLst>
            <pc:docMk/>
            <pc:sldMk cId="1263269272" sldId="335"/>
            <ac:spMk id="12" creationId="{AFE16FB4-A04D-41C0-8D79-72774C9BA5AE}"/>
          </ac:spMkLst>
        </pc:spChg>
        <pc:spChg chg="add mod">
          <ac:chgData name="Alessandra Angona" userId="984968e1-38f8-4b7f-93d2-9287b563cca1" providerId="ADAL" clId="{918860FA-F27D-4B39-8DF8-7E1EF66FA8CC}" dt="2023-01-25T09:07:14.608" v="2257" actId="164"/>
          <ac:spMkLst>
            <pc:docMk/>
            <pc:sldMk cId="1263269272" sldId="335"/>
            <ac:spMk id="13" creationId="{4D07163D-4CF8-4920-B9A6-2342177DB002}"/>
          </ac:spMkLst>
        </pc:spChg>
        <pc:spChg chg="add mod">
          <ac:chgData name="Alessandra Angona" userId="984968e1-38f8-4b7f-93d2-9287b563cca1" providerId="ADAL" clId="{918860FA-F27D-4B39-8DF8-7E1EF66FA8CC}" dt="2023-01-25T09:07:14.608" v="2257" actId="164"/>
          <ac:spMkLst>
            <pc:docMk/>
            <pc:sldMk cId="1263269272" sldId="335"/>
            <ac:spMk id="14" creationId="{7FAFF79D-85A2-4794-BFBF-BC246462F6D1}"/>
          </ac:spMkLst>
        </pc:spChg>
        <pc:spChg chg="add del">
          <ac:chgData name="Alessandra Angona" userId="984968e1-38f8-4b7f-93d2-9287b563cca1" providerId="ADAL" clId="{918860FA-F27D-4B39-8DF8-7E1EF66FA8CC}" dt="2023-01-23T09:58:29.484" v="613" actId="26606"/>
          <ac:spMkLst>
            <pc:docMk/>
            <pc:sldMk cId="1263269272" sldId="335"/>
            <ac:spMk id="15" creationId="{4F74D28C-3268-4E35-8EE1-D92CB4A85A7D}"/>
          </ac:spMkLst>
        </pc:spChg>
        <pc:spChg chg="add del">
          <ac:chgData name="Alessandra Angona" userId="984968e1-38f8-4b7f-93d2-9287b563cca1" providerId="ADAL" clId="{918860FA-F27D-4B39-8DF8-7E1EF66FA8CC}" dt="2023-01-23T09:58:29.484" v="613" actId="26606"/>
          <ac:spMkLst>
            <pc:docMk/>
            <pc:sldMk cId="1263269272" sldId="335"/>
            <ac:spMk id="16" creationId="{6FA1FF28-10D2-469D-C349-436C44C6BECC}"/>
          </ac:spMkLst>
        </pc:spChg>
        <pc:spChg chg="add del">
          <ac:chgData name="Alessandra Angona" userId="984968e1-38f8-4b7f-93d2-9287b563cca1" providerId="ADAL" clId="{918860FA-F27D-4B39-8DF8-7E1EF66FA8CC}" dt="2023-01-24T09:46:40.990" v="762" actId="931"/>
          <ac:spMkLst>
            <pc:docMk/>
            <pc:sldMk cId="1263269272" sldId="335"/>
            <ac:spMk id="18" creationId="{6E4705ED-E26A-9569-DE64-3607300DE6D7}"/>
          </ac:spMkLst>
        </pc:spChg>
        <pc:spChg chg="mod topLvl">
          <ac:chgData name="Alessandra Angona" userId="984968e1-38f8-4b7f-93d2-9287b563cca1" providerId="ADAL" clId="{918860FA-F27D-4B39-8DF8-7E1EF66FA8CC}" dt="2023-01-25T10:14:12.186" v="3225" actId="164"/>
          <ac:spMkLst>
            <pc:docMk/>
            <pc:sldMk cId="1263269272" sldId="335"/>
            <ac:spMk id="21" creationId="{17D2840F-F556-4CCC-B129-2953D46C9260}"/>
          </ac:spMkLst>
        </pc:spChg>
        <pc:spChg chg="mod topLvl">
          <ac:chgData name="Alessandra Angona" userId="984968e1-38f8-4b7f-93d2-9287b563cca1" providerId="ADAL" clId="{918860FA-F27D-4B39-8DF8-7E1EF66FA8CC}" dt="2023-01-25T10:14:12.186" v="3225" actId="164"/>
          <ac:spMkLst>
            <pc:docMk/>
            <pc:sldMk cId="1263269272" sldId="335"/>
            <ac:spMk id="22" creationId="{74CDBED6-4729-4517-A739-1C4B317FF1D6}"/>
          </ac:spMkLst>
        </pc:spChg>
        <pc:spChg chg="mod topLvl">
          <ac:chgData name="Alessandra Angona" userId="984968e1-38f8-4b7f-93d2-9287b563cca1" providerId="ADAL" clId="{918860FA-F27D-4B39-8DF8-7E1EF66FA8CC}" dt="2023-01-25T10:14:12.186" v="3225" actId="164"/>
          <ac:spMkLst>
            <pc:docMk/>
            <pc:sldMk cId="1263269272" sldId="335"/>
            <ac:spMk id="23" creationId="{B608511C-2925-470B-BCC6-3DE552265CAB}"/>
          </ac:spMkLst>
        </pc:spChg>
        <pc:spChg chg="mod topLvl">
          <ac:chgData name="Alessandra Angona" userId="984968e1-38f8-4b7f-93d2-9287b563cca1" providerId="ADAL" clId="{918860FA-F27D-4B39-8DF8-7E1EF66FA8CC}" dt="2023-01-25T10:14:12.186" v="3225" actId="164"/>
          <ac:spMkLst>
            <pc:docMk/>
            <pc:sldMk cId="1263269272" sldId="335"/>
            <ac:spMk id="24" creationId="{83E20D36-3354-4058-A0AC-ACEF8889733A}"/>
          </ac:spMkLst>
        </pc:spChg>
        <pc:spChg chg="add del mod">
          <ac:chgData name="Alessandra Angona" userId="984968e1-38f8-4b7f-93d2-9287b563cca1" providerId="ADAL" clId="{918860FA-F27D-4B39-8DF8-7E1EF66FA8CC}" dt="2023-01-25T10:14:37.608" v="3228" actId="478"/>
          <ac:spMkLst>
            <pc:docMk/>
            <pc:sldMk cId="1263269272" sldId="335"/>
            <ac:spMk id="26" creationId="{0AEB0412-1AB3-490A-9287-15D1781692A8}"/>
          </ac:spMkLst>
        </pc:spChg>
        <pc:spChg chg="add mod">
          <ac:chgData name="Alessandra Angona" userId="984968e1-38f8-4b7f-93d2-9287b563cca1" providerId="ADAL" clId="{918860FA-F27D-4B39-8DF8-7E1EF66FA8CC}" dt="2023-01-31T20:26:59.941" v="10973" actId="20577"/>
          <ac:spMkLst>
            <pc:docMk/>
            <pc:sldMk cId="1263269272" sldId="335"/>
            <ac:spMk id="26" creationId="{CD83578E-DB62-46AC-9F58-5D02DB1D4878}"/>
          </ac:spMkLst>
        </pc:spChg>
        <pc:spChg chg="add mod ord">
          <ac:chgData name="Alessandra Angona" userId="984968e1-38f8-4b7f-93d2-9287b563cca1" providerId="ADAL" clId="{918860FA-F27D-4B39-8DF8-7E1EF66FA8CC}" dt="2023-01-25T15:02:55.469" v="4062" actId="20577"/>
          <ac:spMkLst>
            <pc:docMk/>
            <pc:sldMk cId="1263269272" sldId="335"/>
            <ac:spMk id="27" creationId="{0D903CDD-BFDD-4658-B450-C360733EB281}"/>
          </ac:spMkLst>
        </pc:spChg>
        <pc:spChg chg="add mod">
          <ac:chgData name="Alessandra Angona" userId="984968e1-38f8-4b7f-93d2-9287b563cca1" providerId="ADAL" clId="{918860FA-F27D-4B39-8DF8-7E1EF66FA8CC}" dt="2023-01-31T15:00:55.062" v="9594" actId="403"/>
          <ac:spMkLst>
            <pc:docMk/>
            <pc:sldMk cId="1263269272" sldId="335"/>
            <ac:spMk id="28" creationId="{4C975BE1-0782-46C6-B921-C3E873E364FF}"/>
          </ac:spMkLst>
        </pc:spChg>
        <pc:spChg chg="add mod">
          <ac:chgData name="Alessandra Angona" userId="984968e1-38f8-4b7f-93d2-9287b563cca1" providerId="ADAL" clId="{918860FA-F27D-4B39-8DF8-7E1EF66FA8CC}" dt="2023-01-31T20:28:26.657" v="10991" actId="20577"/>
          <ac:spMkLst>
            <pc:docMk/>
            <pc:sldMk cId="1263269272" sldId="335"/>
            <ac:spMk id="29" creationId="{94D91549-46DC-49BD-B769-C1BBD764E7C3}"/>
          </ac:spMkLst>
        </pc:spChg>
        <pc:spChg chg="add mod">
          <ac:chgData name="Alessandra Angona" userId="984968e1-38f8-4b7f-93d2-9287b563cca1" providerId="ADAL" clId="{918860FA-F27D-4B39-8DF8-7E1EF66FA8CC}" dt="2023-01-25T11:07:12.759" v="3594" actId="14100"/>
          <ac:spMkLst>
            <pc:docMk/>
            <pc:sldMk cId="1263269272" sldId="335"/>
            <ac:spMk id="30" creationId="{01DBE731-8DD1-4D38-9870-65EB71D54483}"/>
          </ac:spMkLst>
        </pc:spChg>
        <pc:spChg chg="add mod">
          <ac:chgData name="Alessandra Angona" userId="984968e1-38f8-4b7f-93d2-9287b563cca1" providerId="ADAL" clId="{918860FA-F27D-4B39-8DF8-7E1EF66FA8CC}" dt="2023-01-31T14:59:02.035" v="9579" actId="207"/>
          <ac:spMkLst>
            <pc:docMk/>
            <pc:sldMk cId="1263269272" sldId="335"/>
            <ac:spMk id="31" creationId="{6E3FB091-B947-4CFC-8877-3BA95C07F18B}"/>
          </ac:spMkLst>
        </pc:spChg>
        <pc:grpChg chg="add mod">
          <ac:chgData name="Alessandra Angona" userId="984968e1-38f8-4b7f-93d2-9287b563cca1" providerId="ADAL" clId="{918860FA-F27D-4B39-8DF8-7E1EF66FA8CC}" dt="2023-01-25T10:19:47.771" v="3417" actId="1037"/>
          <ac:grpSpMkLst>
            <pc:docMk/>
            <pc:sldMk cId="1263269272" sldId="335"/>
            <ac:grpSpMk id="3" creationId="{DD0A24AD-ADAC-4745-818A-5FED0C94DD6A}"/>
          </ac:grpSpMkLst>
        </pc:grpChg>
        <pc:grpChg chg="add mod">
          <ac:chgData name="Alessandra Angona" userId="984968e1-38f8-4b7f-93d2-9287b563cca1" providerId="ADAL" clId="{918860FA-F27D-4B39-8DF8-7E1EF66FA8CC}" dt="2023-01-25T10:19:35.279" v="3404" actId="1076"/>
          <ac:grpSpMkLst>
            <pc:docMk/>
            <pc:sldMk cId="1263269272" sldId="335"/>
            <ac:grpSpMk id="6" creationId="{1ECA4023-4DF5-447D-AC8F-389EFD143EC7}"/>
          </ac:grpSpMkLst>
        </pc:grpChg>
        <pc:grpChg chg="add del mod">
          <ac:chgData name="Alessandra Angona" userId="984968e1-38f8-4b7f-93d2-9287b563cca1" providerId="ADAL" clId="{918860FA-F27D-4B39-8DF8-7E1EF66FA8CC}" dt="2023-01-25T10:10:27.634" v="2881" actId="165"/>
          <ac:grpSpMkLst>
            <pc:docMk/>
            <pc:sldMk cId="1263269272" sldId="335"/>
            <ac:grpSpMk id="20" creationId="{95763AB3-0EB9-4C0C-86B8-864A67E9A158}"/>
          </ac:grpSpMkLst>
        </pc:grpChg>
        <pc:graphicFrameChg chg="add del">
          <ac:chgData name="Alessandra Angona" userId="984968e1-38f8-4b7f-93d2-9287b563cca1" providerId="ADAL" clId="{918860FA-F27D-4B39-8DF8-7E1EF66FA8CC}" dt="2023-01-24T10:51:43.180" v="1408" actId="26606"/>
          <ac:graphicFrameMkLst>
            <pc:docMk/>
            <pc:sldMk cId="1263269272" sldId="335"/>
            <ac:graphicFrameMk id="21" creationId="{7E8ECFAA-38AA-2C62-FE6C-CC4341127534}"/>
          </ac:graphicFrameMkLst>
        </pc:graphicFrameChg>
        <pc:picChg chg="add mod ord">
          <ac:chgData name="Alessandra Angona" userId="984968e1-38f8-4b7f-93d2-9287b563cca1" providerId="ADAL" clId="{918860FA-F27D-4B39-8DF8-7E1EF66FA8CC}" dt="2023-01-25T10:19:47.771" v="3417" actId="1037"/>
          <ac:picMkLst>
            <pc:docMk/>
            <pc:sldMk cId="1263269272" sldId="335"/>
            <ac:picMk id="5" creationId="{6EC2A5F7-F14F-4ED9-AA12-932C98F6F8EA}"/>
          </ac:picMkLst>
        </pc:picChg>
        <pc:picChg chg="add del mod">
          <ac:chgData name="Alessandra Angona" userId="984968e1-38f8-4b7f-93d2-9287b563cca1" providerId="ADAL" clId="{918860FA-F27D-4B39-8DF8-7E1EF66FA8CC}" dt="2023-01-24T09:46:21.554" v="761" actId="478"/>
          <ac:picMkLst>
            <pc:docMk/>
            <pc:sldMk cId="1263269272" sldId="335"/>
            <ac:picMk id="6" creationId="{E42B3A71-C94A-4542-951F-C9DBD3A6B6F8}"/>
          </ac:picMkLst>
        </pc:picChg>
        <pc:picChg chg="add del mod modCrop">
          <ac:chgData name="Alessandra Angona" userId="984968e1-38f8-4b7f-93d2-9287b563cca1" providerId="ADAL" clId="{918860FA-F27D-4B39-8DF8-7E1EF66FA8CC}" dt="2023-01-31T13:43:14.917" v="9413" actId="478"/>
          <ac:picMkLst>
            <pc:docMk/>
            <pc:sldMk cId="1263269272" sldId="335"/>
            <ac:picMk id="7" creationId="{B0E70895-5548-45D1-8EA0-F8BCD5EE5796}"/>
          </ac:picMkLst>
        </pc:picChg>
        <pc:picChg chg="add mod">
          <ac:chgData name="Alessandra Angona" userId="984968e1-38f8-4b7f-93d2-9287b563cca1" providerId="ADAL" clId="{918860FA-F27D-4B39-8DF8-7E1EF66FA8CC}" dt="2023-01-25T10:19:47.771" v="3417" actId="1037"/>
          <ac:picMkLst>
            <pc:docMk/>
            <pc:sldMk cId="1263269272" sldId="335"/>
            <ac:picMk id="11" creationId="{D8D03E3D-F232-43B5-BF2D-0A53BE61AC26}"/>
          </ac:picMkLst>
        </pc:picChg>
        <pc:picChg chg="add mod">
          <ac:chgData name="Alessandra Angona" userId="984968e1-38f8-4b7f-93d2-9287b563cca1" providerId="ADAL" clId="{918860FA-F27D-4B39-8DF8-7E1EF66FA8CC}" dt="2023-01-25T09:07:14.608" v="2257" actId="164"/>
          <ac:picMkLst>
            <pc:docMk/>
            <pc:sldMk cId="1263269272" sldId="335"/>
            <ac:picMk id="15" creationId="{8BCA1E36-8818-4CAF-A02A-AB955887F2F5}"/>
          </ac:picMkLst>
        </pc:picChg>
        <pc:picChg chg="add del mod">
          <ac:chgData name="Alessandra Angona" userId="984968e1-38f8-4b7f-93d2-9287b563cca1" providerId="ADAL" clId="{918860FA-F27D-4B39-8DF8-7E1EF66FA8CC}" dt="2023-01-25T09:06:37.447" v="2254" actId="478"/>
          <ac:picMkLst>
            <pc:docMk/>
            <pc:sldMk cId="1263269272" sldId="335"/>
            <ac:picMk id="16" creationId="{0A763A65-9EBB-45FA-AD02-FAF00F4CF6D8}"/>
          </ac:picMkLst>
        </pc:picChg>
        <pc:picChg chg="add del">
          <ac:chgData name="Alessandra Angona" userId="984968e1-38f8-4b7f-93d2-9287b563cca1" providerId="ADAL" clId="{918860FA-F27D-4B39-8DF8-7E1EF66FA8CC}" dt="2023-01-31T13:43:22.054" v="9415" actId="478"/>
          <ac:picMkLst>
            <pc:docMk/>
            <pc:sldMk cId="1263269272" sldId="335"/>
            <ac:picMk id="16" creationId="{8AE1626E-D1E8-4244-84D4-4BE5CD928CFC}"/>
          </ac:picMkLst>
        </pc:picChg>
        <pc:picChg chg="add mod">
          <ac:chgData name="Alessandra Angona" userId="984968e1-38f8-4b7f-93d2-9287b563cca1" providerId="ADAL" clId="{918860FA-F27D-4B39-8DF8-7E1EF66FA8CC}" dt="2023-01-25T10:19:25.390" v="3401" actId="1076"/>
          <ac:picMkLst>
            <pc:docMk/>
            <pc:sldMk cId="1263269272" sldId="335"/>
            <ac:picMk id="17" creationId="{C8EA3AD1-C208-4083-B85C-BB655AB0B85B}"/>
          </ac:picMkLst>
        </pc:picChg>
        <pc:picChg chg="add mod modCrop">
          <ac:chgData name="Alessandra Angona" userId="984968e1-38f8-4b7f-93d2-9287b563cca1" providerId="ADAL" clId="{918860FA-F27D-4B39-8DF8-7E1EF66FA8CC}" dt="2023-01-25T10:14:12.186" v="3225" actId="164"/>
          <ac:picMkLst>
            <pc:docMk/>
            <pc:sldMk cId="1263269272" sldId="335"/>
            <ac:picMk id="18" creationId="{2478C08A-B2E0-4EB4-A0A9-B946D5FA6F8B}"/>
          </ac:picMkLst>
        </pc:picChg>
        <pc:picChg chg="add mod">
          <ac:chgData name="Alessandra Angona" userId="984968e1-38f8-4b7f-93d2-9287b563cca1" providerId="ADAL" clId="{918860FA-F27D-4B39-8DF8-7E1EF66FA8CC}" dt="2023-01-25T11:08:01.322" v="3619" actId="1076"/>
          <ac:picMkLst>
            <pc:docMk/>
            <pc:sldMk cId="1263269272" sldId="335"/>
            <ac:picMk id="25" creationId="{4EC5EAD9-2AAF-45F4-9B89-BFD8D613D75D}"/>
          </ac:picMkLst>
        </pc:picChg>
        <pc:picChg chg="del mod topLvl">
          <ac:chgData name="Alessandra Angona" userId="984968e1-38f8-4b7f-93d2-9287b563cca1" providerId="ADAL" clId="{918860FA-F27D-4B39-8DF8-7E1EF66FA8CC}" dt="2023-01-25T10:10:31.510" v="2882" actId="478"/>
          <ac:picMkLst>
            <pc:docMk/>
            <pc:sldMk cId="1263269272" sldId="335"/>
            <ac:picMk id="25" creationId="{9221F4FA-BCEE-4CC9-92E2-1EE1F374CC51}"/>
          </ac:picMkLst>
        </pc:picChg>
        <pc:picChg chg="add del mod">
          <ac:chgData name="Alessandra Angona" userId="984968e1-38f8-4b7f-93d2-9287b563cca1" providerId="ADAL" clId="{918860FA-F27D-4B39-8DF8-7E1EF66FA8CC}" dt="2023-01-25T11:10:32.164" v="3699" actId="21"/>
          <ac:picMkLst>
            <pc:docMk/>
            <pc:sldMk cId="1263269272" sldId="335"/>
            <ac:picMk id="26" creationId="{1D677576-DF58-4181-8D3E-7526499EA154}"/>
          </ac:picMkLst>
        </pc:picChg>
        <pc:cxnChg chg="add del">
          <ac:chgData name="Alessandra Angona" userId="984968e1-38f8-4b7f-93d2-9287b563cca1" providerId="ADAL" clId="{918860FA-F27D-4B39-8DF8-7E1EF66FA8CC}" dt="2023-01-23T09:58:24.759" v="611" actId="26606"/>
          <ac:cxnSpMkLst>
            <pc:docMk/>
            <pc:sldMk cId="1263269272" sldId="335"/>
            <ac:cxnSpMk id="13" creationId="{A7F400EE-A8A5-48AF-B4D6-291B52C6F0B0}"/>
          </ac:cxnSpMkLst>
        </pc:cxnChg>
        <pc:cxnChg chg="add del">
          <ac:chgData name="Alessandra Angona" userId="984968e1-38f8-4b7f-93d2-9287b563cca1" providerId="ADAL" clId="{918860FA-F27D-4B39-8DF8-7E1EF66FA8CC}" dt="2023-01-25T10:14:47.635" v="3229" actId="700"/>
          <ac:cxnSpMkLst>
            <pc:docMk/>
            <pc:sldMk cId="1263269272" sldId="335"/>
            <ac:cxnSpMk id="19" creationId="{A7F400EE-A8A5-48AF-B4D6-291B52C6F0B0}"/>
          </ac:cxnSpMkLst>
        </pc:cxnChg>
      </pc:sldChg>
      <pc:sldChg chg="modSp add mod ord modNotesTx">
        <pc:chgData name="Alessandra Angona" userId="984968e1-38f8-4b7f-93d2-9287b563cca1" providerId="ADAL" clId="{918860FA-F27D-4B39-8DF8-7E1EF66FA8CC}" dt="2023-01-24T10:03:39.430" v="954" actId="20577"/>
        <pc:sldMkLst>
          <pc:docMk/>
          <pc:sldMk cId="2313654812" sldId="336"/>
        </pc:sldMkLst>
        <pc:spChg chg="mod">
          <ac:chgData name="Alessandra Angona" userId="984968e1-38f8-4b7f-93d2-9287b563cca1" providerId="ADAL" clId="{918860FA-F27D-4B39-8DF8-7E1EF66FA8CC}" dt="2023-01-23T08:56:44.456" v="119" actId="20577"/>
          <ac:spMkLst>
            <pc:docMk/>
            <pc:sldMk cId="2313654812" sldId="336"/>
            <ac:spMk id="2" creationId="{A88DD55D-C513-4168-BB53-61377440AB7F}"/>
          </ac:spMkLst>
        </pc:spChg>
      </pc:sldChg>
      <pc:sldChg chg="addSp delSp modSp add mod setBg modAnim delDesignElem chgLayout modNotesTx">
        <pc:chgData name="Alessandra Angona" userId="984968e1-38f8-4b7f-93d2-9287b563cca1" providerId="ADAL" clId="{918860FA-F27D-4B39-8DF8-7E1EF66FA8CC}" dt="2023-02-01T13:51:33.339" v="12313" actId="20577"/>
        <pc:sldMkLst>
          <pc:docMk/>
          <pc:sldMk cId="518963554" sldId="337"/>
        </pc:sldMkLst>
        <pc:spChg chg="del mod">
          <ac:chgData name="Alessandra Angona" userId="984968e1-38f8-4b7f-93d2-9287b563cca1" providerId="ADAL" clId="{918860FA-F27D-4B39-8DF8-7E1EF66FA8CC}" dt="2023-01-25T13:06:22.865" v="3966" actId="478"/>
          <ac:spMkLst>
            <pc:docMk/>
            <pc:sldMk cId="518963554" sldId="337"/>
            <ac:spMk id="2" creationId="{A88DD55D-C513-4168-BB53-61377440AB7F}"/>
          </ac:spMkLst>
        </pc:spChg>
        <pc:spChg chg="del">
          <ac:chgData name="Alessandra Angona" userId="984968e1-38f8-4b7f-93d2-9287b563cca1" providerId="ADAL" clId="{918860FA-F27D-4B39-8DF8-7E1EF66FA8CC}" dt="2023-01-23T10:07:15.932" v="701" actId="931"/>
          <ac:spMkLst>
            <pc:docMk/>
            <pc:sldMk cId="518963554" sldId="337"/>
            <ac:spMk id="3" creationId="{69558984-24A6-4961-9643-A1DD61A95820}"/>
          </ac:spMkLst>
        </pc:spChg>
        <pc:spChg chg="mod ord">
          <ac:chgData name="Alessandra Angona" userId="984968e1-38f8-4b7f-93d2-9287b563cca1" providerId="ADAL" clId="{918860FA-F27D-4B39-8DF8-7E1EF66FA8CC}" dt="2023-01-25T13:06:32.866" v="3968" actId="700"/>
          <ac:spMkLst>
            <pc:docMk/>
            <pc:sldMk cId="518963554" sldId="337"/>
            <ac:spMk id="4" creationId="{FB1FD9D8-27D6-4AC1-97CB-AE1D307BD2B8}"/>
          </ac:spMkLst>
        </pc:spChg>
        <pc:spChg chg="add del mod">
          <ac:chgData name="Alessandra Angona" userId="984968e1-38f8-4b7f-93d2-9287b563cca1" providerId="ADAL" clId="{918860FA-F27D-4B39-8DF8-7E1EF66FA8CC}" dt="2023-01-25T13:06:25.961" v="3967" actId="478"/>
          <ac:spMkLst>
            <pc:docMk/>
            <pc:sldMk cId="518963554" sldId="337"/>
            <ac:spMk id="6" creationId="{34A6FC3B-6BF3-48E2-90E5-320DE9655B13}"/>
          </ac:spMkLst>
        </pc:spChg>
        <pc:spChg chg="add mod ord">
          <ac:chgData name="Alessandra Angona" userId="984968e1-38f8-4b7f-93d2-9287b563cca1" providerId="ADAL" clId="{918860FA-F27D-4B39-8DF8-7E1EF66FA8CC}" dt="2023-01-25T13:07:06.504" v="3984" actId="20577"/>
          <ac:spMkLst>
            <pc:docMk/>
            <pc:sldMk cId="518963554" sldId="337"/>
            <ac:spMk id="7" creationId="{76CAEFE8-9B95-481A-8636-BE70F5E2442D}"/>
          </ac:spMkLst>
        </pc:spChg>
        <pc:spChg chg="add mod">
          <ac:chgData name="Alessandra Angona" userId="984968e1-38f8-4b7f-93d2-9287b563cca1" providerId="ADAL" clId="{918860FA-F27D-4B39-8DF8-7E1EF66FA8CC}" dt="2023-02-01T08:49:41.714" v="11248" actId="20577"/>
          <ac:spMkLst>
            <pc:docMk/>
            <pc:sldMk cId="518963554" sldId="337"/>
            <ac:spMk id="9" creationId="{D6055727-4279-4EBF-93AC-2685DB16B4E8}"/>
          </ac:spMkLst>
        </pc:spChg>
        <pc:spChg chg="add mod">
          <ac:chgData name="Alessandra Angona" userId="984968e1-38f8-4b7f-93d2-9287b563cca1" providerId="ADAL" clId="{918860FA-F27D-4B39-8DF8-7E1EF66FA8CC}" dt="2023-01-25T09:10:42.709" v="2282" actId="164"/>
          <ac:spMkLst>
            <pc:docMk/>
            <pc:sldMk cId="518963554" sldId="337"/>
            <ac:spMk id="10" creationId="{45CF5BBA-55DB-4140-8A4E-1C9DE84C9402}"/>
          </ac:spMkLst>
        </pc:spChg>
        <pc:spChg chg="add del">
          <ac:chgData name="Alessandra Angona" userId="984968e1-38f8-4b7f-93d2-9287b563cca1" providerId="ADAL" clId="{918860FA-F27D-4B39-8DF8-7E1EF66FA8CC}" dt="2023-01-24T10:01:44.157" v="868" actId="931"/>
          <ac:spMkLst>
            <pc:docMk/>
            <pc:sldMk cId="518963554" sldId="337"/>
            <ac:spMk id="10" creationId="{86F96F3B-55C6-B451-7DEB-B79AACDF61DC}"/>
          </ac:spMkLst>
        </pc:spChg>
        <pc:spChg chg="add mod">
          <ac:chgData name="Alessandra Angona" userId="984968e1-38f8-4b7f-93d2-9287b563cca1" providerId="ADAL" clId="{918860FA-F27D-4B39-8DF8-7E1EF66FA8CC}" dt="2023-01-25T09:10:42.709" v="2282" actId="164"/>
          <ac:spMkLst>
            <pc:docMk/>
            <pc:sldMk cId="518963554" sldId="337"/>
            <ac:spMk id="11" creationId="{D1606E3C-40BA-4E6E-8C7B-9C52ADC8B395}"/>
          </ac:spMkLst>
        </pc:spChg>
        <pc:spChg chg="add mod">
          <ac:chgData name="Alessandra Angona" userId="984968e1-38f8-4b7f-93d2-9287b563cca1" providerId="ADAL" clId="{918860FA-F27D-4B39-8DF8-7E1EF66FA8CC}" dt="2023-01-25T09:10:42.709" v="2282" actId="164"/>
          <ac:spMkLst>
            <pc:docMk/>
            <pc:sldMk cId="518963554" sldId="337"/>
            <ac:spMk id="12" creationId="{CF5F9BCA-049C-497E-8C09-A5556E523E52}"/>
          </ac:spMkLst>
        </pc:spChg>
        <pc:spChg chg="add del mod">
          <ac:chgData name="Alessandra Angona" userId="984968e1-38f8-4b7f-93d2-9287b563cca1" providerId="ADAL" clId="{918860FA-F27D-4B39-8DF8-7E1EF66FA8CC}" dt="2023-01-24T10:46:09.863" v="1305" actId="478"/>
          <ac:spMkLst>
            <pc:docMk/>
            <pc:sldMk cId="518963554" sldId="337"/>
            <ac:spMk id="12" creationId="{E5706628-42DE-433B-B1A2-8B9F56648E1E}"/>
          </ac:spMkLst>
        </pc:spChg>
        <pc:spChg chg="add del mod ord">
          <ac:chgData name="Alessandra Angona" userId="984968e1-38f8-4b7f-93d2-9287b563cca1" providerId="ADAL" clId="{918860FA-F27D-4B39-8DF8-7E1EF66FA8CC}" dt="2023-01-25T13:07:17.306" v="3985" actId="478"/>
          <ac:spMkLst>
            <pc:docMk/>
            <pc:sldMk cId="518963554" sldId="337"/>
            <ac:spMk id="14" creationId="{11B68820-B4FF-4052-A86A-AD385CCCECEC}"/>
          </ac:spMkLst>
        </pc:spChg>
        <pc:spChg chg="add mod">
          <ac:chgData name="Alessandra Angona" userId="984968e1-38f8-4b7f-93d2-9287b563cca1" providerId="ADAL" clId="{918860FA-F27D-4B39-8DF8-7E1EF66FA8CC}" dt="2023-01-25T09:10:42.709" v="2282" actId="164"/>
          <ac:spMkLst>
            <pc:docMk/>
            <pc:sldMk cId="518963554" sldId="337"/>
            <ac:spMk id="15" creationId="{F70BE78D-06A6-40CA-8DF3-619AA019F519}"/>
          </ac:spMkLst>
        </pc:spChg>
        <pc:spChg chg="add del mod">
          <ac:chgData name="Alessandra Angona" userId="984968e1-38f8-4b7f-93d2-9287b563cca1" providerId="ADAL" clId="{918860FA-F27D-4B39-8DF8-7E1EF66FA8CC}" dt="2023-01-25T09:10:21.230" v="2273"/>
          <ac:spMkLst>
            <pc:docMk/>
            <pc:sldMk cId="518963554" sldId="337"/>
            <ac:spMk id="18" creationId="{3817FF93-D322-4343-A7E0-A03175939606}"/>
          </ac:spMkLst>
        </pc:spChg>
        <pc:spChg chg="add mod">
          <ac:chgData name="Alessandra Angona" userId="984968e1-38f8-4b7f-93d2-9287b563cca1" providerId="ADAL" clId="{918860FA-F27D-4B39-8DF8-7E1EF66FA8CC}" dt="2023-02-01T08:49:21.141" v="11226" actId="20577"/>
          <ac:spMkLst>
            <pc:docMk/>
            <pc:sldMk cId="518963554" sldId="337"/>
            <ac:spMk id="19" creationId="{9BF88826-A411-4ADF-960A-7256268FD46C}"/>
          </ac:spMkLst>
        </pc:spChg>
        <pc:spChg chg="mod">
          <ac:chgData name="Alessandra Angona" userId="984968e1-38f8-4b7f-93d2-9287b563cca1" providerId="ADAL" clId="{918860FA-F27D-4B39-8DF8-7E1EF66FA8CC}" dt="2023-01-25T09:27:35.873" v="2328"/>
          <ac:spMkLst>
            <pc:docMk/>
            <pc:sldMk cId="518963554" sldId="337"/>
            <ac:spMk id="23" creationId="{3069B0B2-7BF8-4546-BBAF-6B2FC80BD6B3}"/>
          </ac:spMkLst>
        </pc:spChg>
        <pc:spChg chg="mod">
          <ac:chgData name="Alessandra Angona" userId="984968e1-38f8-4b7f-93d2-9287b563cca1" providerId="ADAL" clId="{918860FA-F27D-4B39-8DF8-7E1EF66FA8CC}" dt="2023-01-25T09:27:35.873" v="2328"/>
          <ac:spMkLst>
            <pc:docMk/>
            <pc:sldMk cId="518963554" sldId="337"/>
            <ac:spMk id="24" creationId="{01E72D0A-B6D3-4AF8-9268-DB18AF58FF7B}"/>
          </ac:spMkLst>
        </pc:spChg>
        <pc:spChg chg="mod">
          <ac:chgData name="Alessandra Angona" userId="984968e1-38f8-4b7f-93d2-9287b563cca1" providerId="ADAL" clId="{918860FA-F27D-4B39-8DF8-7E1EF66FA8CC}" dt="2023-01-25T09:27:35.873" v="2328"/>
          <ac:spMkLst>
            <pc:docMk/>
            <pc:sldMk cId="518963554" sldId="337"/>
            <ac:spMk id="25" creationId="{C1446A14-7B07-4D7D-9C0C-D9AD80994546}"/>
          </ac:spMkLst>
        </pc:spChg>
        <pc:spChg chg="mod">
          <ac:chgData name="Alessandra Angona" userId="984968e1-38f8-4b7f-93d2-9287b563cca1" providerId="ADAL" clId="{918860FA-F27D-4B39-8DF8-7E1EF66FA8CC}" dt="2023-01-25T09:27:35.873" v="2328"/>
          <ac:spMkLst>
            <pc:docMk/>
            <pc:sldMk cId="518963554" sldId="337"/>
            <ac:spMk id="26" creationId="{D8DA6A42-62C5-43D8-BD6F-5E0C7CBCD212}"/>
          </ac:spMkLst>
        </pc:spChg>
        <pc:spChg chg="add mod">
          <ac:chgData name="Alessandra Angona" userId="984968e1-38f8-4b7f-93d2-9287b563cca1" providerId="ADAL" clId="{918860FA-F27D-4B39-8DF8-7E1EF66FA8CC}" dt="2023-02-01T13:51:33.339" v="12313" actId="20577"/>
          <ac:spMkLst>
            <pc:docMk/>
            <pc:sldMk cId="518963554" sldId="337"/>
            <ac:spMk id="28" creationId="{D34AFA61-18FA-4AC5-B3B3-4066AF5DEDC9}"/>
          </ac:spMkLst>
        </pc:spChg>
        <pc:spChg chg="add del mod">
          <ac:chgData name="Alessandra Angona" userId="984968e1-38f8-4b7f-93d2-9287b563cca1" providerId="ADAL" clId="{918860FA-F27D-4B39-8DF8-7E1EF66FA8CC}" dt="2023-01-25T13:06:40.499" v="3971" actId="478"/>
          <ac:spMkLst>
            <pc:docMk/>
            <pc:sldMk cId="518963554" sldId="337"/>
            <ac:spMk id="28" creationId="{DF234C2F-406F-45DC-AA97-9B924FAFEB8F}"/>
          </ac:spMkLst>
        </pc:spChg>
        <pc:grpChg chg="add mod">
          <ac:chgData name="Alessandra Angona" userId="984968e1-38f8-4b7f-93d2-9287b563cca1" providerId="ADAL" clId="{918860FA-F27D-4B39-8DF8-7E1EF66FA8CC}" dt="2023-01-25T09:10:25.428" v="2279" actId="164"/>
          <ac:grpSpMkLst>
            <pc:docMk/>
            <pc:sldMk cId="518963554" sldId="337"/>
            <ac:grpSpMk id="3" creationId="{6744179C-A74C-4856-84BE-B4A5B5E9C47C}"/>
          </ac:grpSpMkLst>
        </pc:grpChg>
        <pc:grpChg chg="add mod">
          <ac:chgData name="Alessandra Angona" userId="984968e1-38f8-4b7f-93d2-9287b563cca1" providerId="ADAL" clId="{918860FA-F27D-4B39-8DF8-7E1EF66FA8CC}" dt="2023-01-25T09:10:59.847" v="2288" actId="1076"/>
          <ac:grpSpMkLst>
            <pc:docMk/>
            <pc:sldMk cId="518963554" sldId="337"/>
            <ac:grpSpMk id="5" creationId="{A3EE44D6-1573-465F-8540-DC902CB46BA1}"/>
          </ac:grpSpMkLst>
        </pc:grpChg>
        <pc:grpChg chg="add mod">
          <ac:chgData name="Alessandra Angona" userId="984968e1-38f8-4b7f-93d2-9287b563cca1" providerId="ADAL" clId="{918860FA-F27D-4B39-8DF8-7E1EF66FA8CC}" dt="2023-01-25T09:27:55.915" v="2333" actId="1076"/>
          <ac:grpSpMkLst>
            <pc:docMk/>
            <pc:sldMk cId="518963554" sldId="337"/>
            <ac:grpSpMk id="22" creationId="{483240AF-CCE8-44AD-9262-C7EB1CF7B505}"/>
          </ac:grpSpMkLst>
        </pc:grpChg>
        <pc:picChg chg="add del mod">
          <ac:chgData name="Alessandra Angona" userId="984968e1-38f8-4b7f-93d2-9287b563cca1" providerId="ADAL" clId="{918860FA-F27D-4B39-8DF8-7E1EF66FA8CC}" dt="2023-01-24T10:45:55.702" v="1302" actId="478"/>
          <ac:picMkLst>
            <pc:docMk/>
            <pc:sldMk cId="518963554" sldId="337"/>
            <ac:picMk id="5" creationId="{F83E00EE-0FCF-49E5-BBE4-358910B22383}"/>
          </ac:picMkLst>
        </pc:picChg>
        <pc:picChg chg="add del mod">
          <ac:chgData name="Alessandra Angona" userId="984968e1-38f8-4b7f-93d2-9287b563cca1" providerId="ADAL" clId="{918860FA-F27D-4B39-8DF8-7E1EF66FA8CC}" dt="2023-01-24T10:01:12.198" v="862" actId="478"/>
          <ac:picMkLst>
            <pc:docMk/>
            <pc:sldMk cId="518963554" sldId="337"/>
            <ac:picMk id="6" creationId="{CFBDB815-6AAD-40DE-A1F3-DA980B12FBF4}"/>
          </ac:picMkLst>
        </pc:picChg>
        <pc:picChg chg="add mod">
          <ac:chgData name="Alessandra Angona" userId="984968e1-38f8-4b7f-93d2-9287b563cca1" providerId="ADAL" clId="{918860FA-F27D-4B39-8DF8-7E1EF66FA8CC}" dt="2023-01-25T09:10:57.109" v="2287" actId="1076"/>
          <ac:picMkLst>
            <pc:docMk/>
            <pc:sldMk cId="518963554" sldId="337"/>
            <ac:picMk id="8" creationId="{770BDAE5-A4D8-400A-B53D-89EAEDF868A6}"/>
          </ac:picMkLst>
        </pc:picChg>
        <pc:picChg chg="add del mod modCrop">
          <ac:chgData name="Alessandra Angona" userId="984968e1-38f8-4b7f-93d2-9287b563cca1" providerId="ADAL" clId="{918860FA-F27D-4B39-8DF8-7E1EF66FA8CC}" dt="2023-01-25T09:27:49.953" v="2331" actId="478"/>
          <ac:picMkLst>
            <pc:docMk/>
            <pc:sldMk cId="518963554" sldId="337"/>
            <ac:picMk id="14" creationId="{3BAE22C2-6BD4-4391-AA8E-57CE451538F1}"/>
          </ac:picMkLst>
        </pc:picChg>
        <pc:picChg chg="add del mod modCrop">
          <ac:chgData name="Alessandra Angona" userId="984968e1-38f8-4b7f-93d2-9287b563cca1" providerId="ADAL" clId="{918860FA-F27D-4B39-8DF8-7E1EF66FA8CC}" dt="2023-01-24T10:51:04.940" v="1403" actId="21"/>
          <ac:picMkLst>
            <pc:docMk/>
            <pc:sldMk cId="518963554" sldId="337"/>
            <ac:picMk id="15" creationId="{3AB5D39F-2EA9-490B-B8EB-EE0080514446}"/>
          </ac:picMkLst>
        </pc:picChg>
        <pc:picChg chg="add mod">
          <ac:chgData name="Alessandra Angona" userId="984968e1-38f8-4b7f-93d2-9287b563cca1" providerId="ADAL" clId="{918860FA-F27D-4B39-8DF8-7E1EF66FA8CC}" dt="2023-01-25T09:10:42.709" v="2282" actId="164"/>
          <ac:picMkLst>
            <pc:docMk/>
            <pc:sldMk cId="518963554" sldId="337"/>
            <ac:picMk id="16" creationId="{DDECB4A4-9025-4087-83E8-9457868CCDF9}"/>
          </ac:picMkLst>
        </pc:picChg>
        <pc:picChg chg="add del mod">
          <ac:chgData name="Alessandra Angona" userId="984968e1-38f8-4b7f-93d2-9287b563cca1" providerId="ADAL" clId="{918860FA-F27D-4B39-8DF8-7E1EF66FA8CC}" dt="2023-01-25T09:10:28.457" v="2281" actId="478"/>
          <ac:picMkLst>
            <pc:docMk/>
            <pc:sldMk cId="518963554" sldId="337"/>
            <ac:picMk id="17" creationId="{57B39C35-0A67-4AE3-9507-1612711B3921}"/>
          </ac:picMkLst>
        </pc:picChg>
        <pc:picChg chg="add del mod">
          <ac:chgData name="Alessandra Angona" userId="984968e1-38f8-4b7f-93d2-9287b563cca1" providerId="ADAL" clId="{918860FA-F27D-4B39-8DF8-7E1EF66FA8CC}" dt="2023-01-25T09:27:58.969" v="2334" actId="478"/>
          <ac:picMkLst>
            <pc:docMk/>
            <pc:sldMk cId="518963554" sldId="337"/>
            <ac:picMk id="19" creationId="{BDC07781-2C16-41D7-B721-1F197EA98F18}"/>
          </ac:picMkLst>
        </pc:picChg>
        <pc:picChg chg="add del mod">
          <ac:chgData name="Alessandra Angona" userId="984968e1-38f8-4b7f-93d2-9287b563cca1" providerId="ADAL" clId="{918860FA-F27D-4B39-8DF8-7E1EF66FA8CC}" dt="2023-01-25T09:27:02.009" v="2318" actId="478"/>
          <ac:picMkLst>
            <pc:docMk/>
            <pc:sldMk cId="518963554" sldId="337"/>
            <ac:picMk id="20" creationId="{01F5280A-0CA8-49E7-8D2B-2F784ED207F6}"/>
          </ac:picMkLst>
        </pc:picChg>
        <pc:picChg chg="add mod">
          <ac:chgData name="Alessandra Angona" userId="984968e1-38f8-4b7f-93d2-9287b563cca1" providerId="ADAL" clId="{918860FA-F27D-4B39-8DF8-7E1EF66FA8CC}" dt="2023-01-31T18:40:06.716" v="10263" actId="1076"/>
          <ac:picMkLst>
            <pc:docMk/>
            <pc:sldMk cId="518963554" sldId="337"/>
            <ac:picMk id="20" creationId="{1D9733B5-EF6E-4289-B95C-03AD95F6092D}"/>
          </ac:picMkLst>
        </pc:picChg>
        <pc:picChg chg="add mod">
          <ac:chgData name="Alessandra Angona" userId="984968e1-38f8-4b7f-93d2-9287b563cca1" providerId="ADAL" clId="{918860FA-F27D-4B39-8DF8-7E1EF66FA8CC}" dt="2023-01-25T09:27:53.262" v="2332" actId="14100"/>
          <ac:picMkLst>
            <pc:docMk/>
            <pc:sldMk cId="518963554" sldId="337"/>
            <ac:picMk id="21" creationId="{F67BB44D-97A8-4E22-9794-5159973134BA}"/>
          </ac:picMkLst>
        </pc:picChg>
        <pc:picChg chg="mod">
          <ac:chgData name="Alessandra Angona" userId="984968e1-38f8-4b7f-93d2-9287b563cca1" providerId="ADAL" clId="{918860FA-F27D-4B39-8DF8-7E1EF66FA8CC}" dt="2023-01-25T09:27:35.873" v="2328"/>
          <ac:picMkLst>
            <pc:docMk/>
            <pc:sldMk cId="518963554" sldId="337"/>
            <ac:picMk id="27" creationId="{17B88D4B-652A-4B3F-AB2E-1964E85DCC0C}"/>
          </ac:picMkLst>
        </pc:picChg>
        <pc:cxnChg chg="add del">
          <ac:chgData name="Alessandra Angona" userId="984968e1-38f8-4b7f-93d2-9287b563cca1" providerId="ADAL" clId="{918860FA-F27D-4B39-8DF8-7E1EF66FA8CC}" dt="2023-01-25T13:06:32.866" v="3968" actId="700"/>
          <ac:cxnSpMkLst>
            <pc:docMk/>
            <pc:sldMk cId="518963554" sldId="337"/>
            <ac:cxnSpMk id="13" creationId="{A7F400EE-A8A5-48AF-B4D6-291B52C6F0B0}"/>
          </ac:cxnSpMkLst>
        </pc:cxnChg>
      </pc:sldChg>
      <pc:sldChg chg="modNotesTx">
        <pc:chgData name="Alessandra Angona" userId="984968e1-38f8-4b7f-93d2-9287b563cca1" providerId="ADAL" clId="{918860FA-F27D-4B39-8DF8-7E1EF66FA8CC}" dt="2023-01-24T10:03:58.101" v="959" actId="20577"/>
        <pc:sldMkLst>
          <pc:docMk/>
          <pc:sldMk cId="3204012149" sldId="338"/>
        </pc:sldMkLst>
      </pc:sldChg>
      <pc:sldChg chg="addSp delSp modSp mod ord modClrScheme modShow chgLayout modNotes">
        <pc:chgData name="Alessandra Angona" userId="984968e1-38f8-4b7f-93d2-9287b563cca1" providerId="ADAL" clId="{918860FA-F27D-4B39-8DF8-7E1EF66FA8CC}" dt="2023-01-30T08:55:41.051" v="6656" actId="27636"/>
        <pc:sldMkLst>
          <pc:docMk/>
          <pc:sldMk cId="3364794242" sldId="339"/>
        </pc:sldMkLst>
        <pc:spChg chg="mod">
          <ac:chgData name="Alessandra Angona" userId="984968e1-38f8-4b7f-93d2-9287b563cca1" providerId="ADAL" clId="{918860FA-F27D-4B39-8DF8-7E1EF66FA8CC}" dt="2023-01-26T12:40:47.686" v="5519" actId="14100"/>
          <ac:spMkLst>
            <pc:docMk/>
            <pc:sldMk cId="3364794242" sldId="339"/>
            <ac:spMk id="2" creationId="{1AF5B489-BD91-4B41-964F-223316E3CCBC}"/>
          </ac:spMkLst>
        </pc:spChg>
        <pc:spChg chg="add del mod">
          <ac:chgData name="Alessandra Angona" userId="984968e1-38f8-4b7f-93d2-9287b563cca1" providerId="ADAL" clId="{918860FA-F27D-4B39-8DF8-7E1EF66FA8CC}" dt="2023-01-26T10:51:38.425" v="4946" actId="478"/>
          <ac:spMkLst>
            <pc:docMk/>
            <pc:sldMk cId="3364794242" sldId="339"/>
            <ac:spMk id="4" creationId="{F5D21FD2-7EE6-4712-8A17-BA8F86BE99DD}"/>
          </ac:spMkLst>
        </pc:spChg>
        <pc:spChg chg="add mod ord">
          <ac:chgData name="Alessandra Angona" userId="984968e1-38f8-4b7f-93d2-9287b563cca1" providerId="ADAL" clId="{918860FA-F27D-4B39-8DF8-7E1EF66FA8CC}" dt="2023-01-26T11:16:03.994" v="5025" actId="20577"/>
          <ac:spMkLst>
            <pc:docMk/>
            <pc:sldMk cId="3364794242" sldId="339"/>
            <ac:spMk id="5" creationId="{F1DB37C2-D279-41BD-9C19-02FBB256E88B}"/>
          </ac:spMkLst>
        </pc:spChg>
        <pc:spChg chg="del">
          <ac:chgData name="Alessandra Angona" userId="984968e1-38f8-4b7f-93d2-9287b563cca1" providerId="ADAL" clId="{918860FA-F27D-4B39-8DF8-7E1EF66FA8CC}" dt="2023-01-26T10:51:36.299" v="4945" actId="478"/>
          <ac:spMkLst>
            <pc:docMk/>
            <pc:sldMk cId="3364794242" sldId="339"/>
            <ac:spMk id="8" creationId="{044852B5-7E6F-4633-B904-377D9F4DED62}"/>
          </ac:spMkLst>
        </pc:spChg>
        <pc:spChg chg="del mod">
          <ac:chgData name="Alessandra Angona" userId="984968e1-38f8-4b7f-93d2-9287b563cca1" providerId="ADAL" clId="{918860FA-F27D-4B39-8DF8-7E1EF66FA8CC}" dt="2023-01-26T10:51:33.986" v="4944" actId="478"/>
          <ac:spMkLst>
            <pc:docMk/>
            <pc:sldMk cId="3364794242" sldId="339"/>
            <ac:spMk id="9" creationId="{35F2314C-4DE6-40DE-8DB8-96766A7B101F}"/>
          </ac:spMkLst>
        </pc:spChg>
        <pc:spChg chg="mod ord">
          <ac:chgData name="Alessandra Angona" userId="984968e1-38f8-4b7f-93d2-9287b563cca1" providerId="ADAL" clId="{918860FA-F27D-4B39-8DF8-7E1EF66FA8CC}" dt="2023-01-26T11:27:04.637" v="5514" actId="1037"/>
          <ac:spMkLst>
            <pc:docMk/>
            <pc:sldMk cId="3364794242" sldId="339"/>
            <ac:spMk id="27" creationId="{311801C0-1AF4-414F-A493-149934533CC4}"/>
          </ac:spMkLst>
        </pc:spChg>
        <pc:spChg chg="del">
          <ac:chgData name="Alessandra Angona" userId="984968e1-38f8-4b7f-93d2-9287b563cca1" providerId="ADAL" clId="{918860FA-F27D-4B39-8DF8-7E1EF66FA8CC}" dt="2023-01-26T10:51:58.326" v="4951" actId="478"/>
          <ac:spMkLst>
            <pc:docMk/>
            <pc:sldMk cId="3364794242" sldId="339"/>
            <ac:spMk id="722" creationId="{AE61E7C9-E568-4DCE-8253-565D22ACB46A}"/>
          </ac:spMkLst>
        </pc:spChg>
        <pc:spChg chg="del">
          <ac:chgData name="Alessandra Angona" userId="984968e1-38f8-4b7f-93d2-9287b563cca1" providerId="ADAL" clId="{918860FA-F27D-4B39-8DF8-7E1EF66FA8CC}" dt="2023-01-26T10:51:55.581" v="4950" actId="478"/>
          <ac:spMkLst>
            <pc:docMk/>
            <pc:sldMk cId="3364794242" sldId="339"/>
            <ac:spMk id="723" creationId="{C4371B5B-5BC0-4F8F-BAE4-644B869E6AB4}"/>
          </ac:spMkLst>
        </pc:spChg>
        <pc:spChg chg="del">
          <ac:chgData name="Alessandra Angona" userId="984968e1-38f8-4b7f-93d2-9287b563cca1" providerId="ADAL" clId="{918860FA-F27D-4B39-8DF8-7E1EF66FA8CC}" dt="2023-01-26T10:52:04.096" v="4952" actId="478"/>
          <ac:spMkLst>
            <pc:docMk/>
            <pc:sldMk cId="3364794242" sldId="339"/>
            <ac:spMk id="724" creationId="{68419865-E069-43D9-B367-31CB4B3ACF89}"/>
          </ac:spMkLst>
        </pc:spChg>
        <pc:picChg chg="del mod">
          <ac:chgData name="Alessandra Angona" userId="984968e1-38f8-4b7f-93d2-9287b563cca1" providerId="ADAL" clId="{918860FA-F27D-4B39-8DF8-7E1EF66FA8CC}" dt="2023-01-26T10:51:52.695" v="4949" actId="478"/>
          <ac:picMkLst>
            <pc:docMk/>
            <pc:sldMk cId="3364794242" sldId="339"/>
            <ac:picMk id="720" creationId="{098EDFB9-E0D5-4E16-86C2-1AD0DCCBBEA8}"/>
          </ac:picMkLst>
        </pc:picChg>
        <pc:picChg chg="del">
          <ac:chgData name="Alessandra Angona" userId="984968e1-38f8-4b7f-93d2-9287b563cca1" providerId="ADAL" clId="{918860FA-F27D-4B39-8DF8-7E1EF66FA8CC}" dt="2023-01-26T10:51:58.326" v="4951" actId="478"/>
          <ac:picMkLst>
            <pc:docMk/>
            <pc:sldMk cId="3364794242" sldId="339"/>
            <ac:picMk id="721" creationId="{94945518-16FD-48AB-9BB4-D90C864CC23C}"/>
          </ac:picMkLst>
        </pc:picChg>
      </pc:sldChg>
      <pc:sldChg chg="delSp modSp add mod delAnim modNotesTx">
        <pc:chgData name="Alessandra Angona" userId="984968e1-38f8-4b7f-93d2-9287b563cca1" providerId="ADAL" clId="{918860FA-F27D-4B39-8DF8-7E1EF66FA8CC}" dt="2023-01-23T09:48:56.917" v="541" actId="478"/>
        <pc:sldMkLst>
          <pc:docMk/>
          <pc:sldMk cId="543064331" sldId="340"/>
        </pc:sldMkLst>
        <pc:spChg chg="mod">
          <ac:chgData name="Alessandra Angona" userId="984968e1-38f8-4b7f-93d2-9287b563cca1" providerId="ADAL" clId="{918860FA-F27D-4B39-8DF8-7E1EF66FA8CC}" dt="2023-01-23T09:48:33.125" v="540"/>
          <ac:spMkLst>
            <pc:docMk/>
            <pc:sldMk cId="543064331" sldId="340"/>
            <ac:spMk id="2" creationId="{AC1C9C64-51B3-41C8-9895-30705D5DC6FE}"/>
          </ac:spMkLst>
        </pc:spChg>
        <pc:spChg chg="del mod">
          <ac:chgData name="Alessandra Angona" userId="984968e1-38f8-4b7f-93d2-9287b563cca1" providerId="ADAL" clId="{918860FA-F27D-4B39-8DF8-7E1EF66FA8CC}" dt="2023-01-23T09:32:50.520" v="283" actId="478"/>
          <ac:spMkLst>
            <pc:docMk/>
            <pc:sldMk cId="543064331" sldId="340"/>
            <ac:spMk id="4" creationId="{CA752F9F-6895-4DA0-9E19-D5F0A631602C}"/>
          </ac:spMkLst>
        </pc:spChg>
        <pc:spChg chg="del mod">
          <ac:chgData name="Alessandra Angona" userId="984968e1-38f8-4b7f-93d2-9287b563cca1" providerId="ADAL" clId="{918860FA-F27D-4B39-8DF8-7E1EF66FA8CC}" dt="2023-01-23T09:32:47.506" v="282" actId="478"/>
          <ac:spMkLst>
            <pc:docMk/>
            <pc:sldMk cId="543064331" sldId="340"/>
            <ac:spMk id="5" creationId="{8E8A34BB-B130-4E90-8C74-A2C92CAFDB6C}"/>
          </ac:spMkLst>
        </pc:spChg>
        <pc:spChg chg="del">
          <ac:chgData name="Alessandra Angona" userId="984968e1-38f8-4b7f-93d2-9287b563cca1" providerId="ADAL" clId="{918860FA-F27D-4B39-8DF8-7E1EF66FA8CC}" dt="2023-01-23T09:32:39.794" v="281" actId="478"/>
          <ac:spMkLst>
            <pc:docMk/>
            <pc:sldMk cId="543064331" sldId="340"/>
            <ac:spMk id="10" creationId="{7652C73A-C858-45D5-9D5F-E0EA8C6C85EA}"/>
          </ac:spMkLst>
        </pc:spChg>
        <pc:spChg chg="del">
          <ac:chgData name="Alessandra Angona" userId="984968e1-38f8-4b7f-93d2-9287b563cca1" providerId="ADAL" clId="{918860FA-F27D-4B39-8DF8-7E1EF66FA8CC}" dt="2023-01-23T09:48:56.917" v="541" actId="478"/>
          <ac:spMkLst>
            <pc:docMk/>
            <pc:sldMk cId="543064331" sldId="340"/>
            <ac:spMk id="20" creationId="{D0A46BD5-5FC0-4006-BDA7-F11F86444895}"/>
          </ac:spMkLst>
        </pc:spChg>
      </pc:sldChg>
      <pc:sldChg chg="addSp delSp modSp add del mod modClrScheme chgLayout">
        <pc:chgData name="Alessandra Angona" userId="984968e1-38f8-4b7f-93d2-9287b563cca1" providerId="ADAL" clId="{918860FA-F27D-4B39-8DF8-7E1EF66FA8CC}" dt="2023-01-30T10:06:49.089" v="7467" actId="47"/>
        <pc:sldMkLst>
          <pc:docMk/>
          <pc:sldMk cId="2455052810" sldId="341"/>
        </pc:sldMkLst>
        <pc:spChg chg="add del mod">
          <ac:chgData name="Alessandra Angona" userId="984968e1-38f8-4b7f-93d2-9287b563cca1" providerId="ADAL" clId="{918860FA-F27D-4B39-8DF8-7E1EF66FA8CC}" dt="2023-01-26T10:46:44.100" v="4858" actId="478"/>
          <ac:spMkLst>
            <pc:docMk/>
            <pc:sldMk cId="2455052810" sldId="341"/>
            <ac:spMk id="3" creationId="{B7B00A27-EFA6-41EA-93D8-0FEF18A09DCF}"/>
          </ac:spMkLst>
        </pc:spChg>
        <pc:spChg chg="add mod ord">
          <ac:chgData name="Alessandra Angona" userId="984968e1-38f8-4b7f-93d2-9287b563cca1" providerId="ADAL" clId="{918860FA-F27D-4B39-8DF8-7E1EF66FA8CC}" dt="2023-01-26T10:47:07.230" v="4875"/>
          <ac:spMkLst>
            <pc:docMk/>
            <pc:sldMk cId="2455052810" sldId="341"/>
            <ac:spMk id="4" creationId="{F2CE649D-5C87-4F4F-9C61-B263A1D87A92}"/>
          </ac:spMkLst>
        </pc:spChg>
        <pc:spChg chg="add del mod ord">
          <ac:chgData name="Alessandra Angona" userId="984968e1-38f8-4b7f-93d2-9287b563cca1" providerId="ADAL" clId="{918860FA-F27D-4B39-8DF8-7E1EF66FA8CC}" dt="2023-01-26T10:46:57.965" v="4874" actId="20577"/>
          <ac:spMkLst>
            <pc:docMk/>
            <pc:sldMk cId="2455052810" sldId="341"/>
            <ac:spMk id="5" creationId="{28189165-43DF-4D03-BF7D-5256D797B3FB}"/>
          </ac:spMkLst>
        </pc:spChg>
        <pc:spChg chg="del">
          <ac:chgData name="Alessandra Angona" userId="984968e1-38f8-4b7f-93d2-9287b563cca1" providerId="ADAL" clId="{918860FA-F27D-4B39-8DF8-7E1EF66FA8CC}" dt="2023-01-26T10:45:25.196" v="4845" actId="478"/>
          <ac:spMkLst>
            <pc:docMk/>
            <pc:sldMk cId="2455052810" sldId="341"/>
            <ac:spMk id="6" creationId="{00000000-0000-0000-0000-000000000000}"/>
          </ac:spMkLst>
        </pc:spChg>
        <pc:spChg chg="del">
          <ac:chgData name="Alessandra Angona" userId="984968e1-38f8-4b7f-93d2-9287b563cca1" providerId="ADAL" clId="{918860FA-F27D-4B39-8DF8-7E1EF66FA8CC}" dt="2023-01-26T10:46:41.679" v="4857" actId="478"/>
          <ac:spMkLst>
            <pc:docMk/>
            <pc:sldMk cId="2455052810" sldId="341"/>
            <ac:spMk id="22" creationId="{00000000-0000-0000-0000-000000000000}"/>
          </ac:spMkLst>
        </pc:spChg>
        <pc:picChg chg="add del mod ord">
          <ac:chgData name="Alessandra Angona" userId="984968e1-38f8-4b7f-93d2-9287b563cca1" providerId="ADAL" clId="{918860FA-F27D-4B39-8DF8-7E1EF66FA8CC}" dt="2023-01-26T10:46:53.932" v="4861" actId="22"/>
          <ac:picMkLst>
            <pc:docMk/>
            <pc:sldMk cId="2455052810" sldId="341"/>
            <ac:picMk id="8" creationId="{9E99F6BD-7593-4E78-BD6A-94B31460B56F}"/>
          </ac:picMkLst>
        </pc:picChg>
      </pc:sldChg>
      <pc:sldChg chg="modSp mod modNotesTx">
        <pc:chgData name="Alessandra Angona" userId="984968e1-38f8-4b7f-93d2-9287b563cca1" providerId="ADAL" clId="{918860FA-F27D-4B39-8DF8-7E1EF66FA8CC}" dt="2023-01-31T11:05:00.837" v="8740"/>
        <pc:sldMkLst>
          <pc:docMk/>
          <pc:sldMk cId="4058013965" sldId="342"/>
        </pc:sldMkLst>
        <pc:spChg chg="mod">
          <ac:chgData name="Alessandra Angona" userId="984968e1-38f8-4b7f-93d2-9287b563cca1" providerId="ADAL" clId="{918860FA-F27D-4B39-8DF8-7E1EF66FA8CC}" dt="2023-01-31T11:05:00.837" v="8740"/>
          <ac:spMkLst>
            <pc:docMk/>
            <pc:sldMk cId="4058013965" sldId="342"/>
            <ac:spMk id="31" creationId="{82AA7E27-6E35-4493-BA34-11C2D76F6664}"/>
          </ac:spMkLst>
        </pc:spChg>
      </pc:sldChg>
      <pc:sldChg chg="addSp delSp modSp add mod modClrScheme delAnim modAnim chgLayout">
        <pc:chgData name="Alessandra Angona" userId="984968e1-38f8-4b7f-93d2-9287b563cca1" providerId="ADAL" clId="{918860FA-F27D-4B39-8DF8-7E1EF66FA8CC}" dt="2023-02-01T14:51:18.136" v="12697" actId="20577"/>
        <pc:sldMkLst>
          <pc:docMk/>
          <pc:sldMk cId="1925832773" sldId="343"/>
        </pc:sldMkLst>
        <pc:spChg chg="add del mod ord">
          <ac:chgData name="Alessandra Angona" userId="984968e1-38f8-4b7f-93d2-9287b563cca1" providerId="ADAL" clId="{918860FA-F27D-4B39-8DF8-7E1EF66FA8CC}" dt="2023-01-30T10:12:18.897" v="7543" actId="478"/>
          <ac:spMkLst>
            <pc:docMk/>
            <pc:sldMk cId="1925832773" sldId="343"/>
            <ac:spMk id="2" creationId="{A502908E-7111-429D-93A5-8056EFAA5126}"/>
          </ac:spMkLst>
        </pc:spChg>
        <pc:spChg chg="del mod">
          <ac:chgData name="Alessandra Angona" userId="984968e1-38f8-4b7f-93d2-9287b563cca1" providerId="ADAL" clId="{918860FA-F27D-4B39-8DF8-7E1EF66FA8CC}" dt="2023-01-30T10:09:57.247" v="7537" actId="478"/>
          <ac:spMkLst>
            <pc:docMk/>
            <pc:sldMk cId="1925832773" sldId="343"/>
            <ac:spMk id="3" creationId="{00000000-0000-0000-0000-000000000000}"/>
          </ac:spMkLst>
        </pc:spChg>
        <pc:spChg chg="add mod">
          <ac:chgData name="Alessandra Angona" userId="984968e1-38f8-4b7f-93d2-9287b563cca1" providerId="ADAL" clId="{918860FA-F27D-4B39-8DF8-7E1EF66FA8CC}" dt="2023-01-26T10:47:43.187" v="4885"/>
          <ac:spMkLst>
            <pc:docMk/>
            <pc:sldMk cId="1925832773" sldId="343"/>
            <ac:spMk id="5" creationId="{76084A04-4CD7-4306-8E00-85D64D901E2F}"/>
          </ac:spMkLst>
        </pc:spChg>
        <pc:spChg chg="add del mod">
          <ac:chgData name="Alessandra Angona" userId="984968e1-38f8-4b7f-93d2-9287b563cca1" providerId="ADAL" clId="{918860FA-F27D-4B39-8DF8-7E1EF66FA8CC}" dt="2023-01-30T10:12:21.449" v="7544" actId="478"/>
          <ac:spMkLst>
            <pc:docMk/>
            <pc:sldMk cId="1925832773" sldId="343"/>
            <ac:spMk id="6" creationId="{13AD70D8-E003-447B-BAAA-DB059F47C8DF}"/>
          </ac:spMkLst>
        </pc:spChg>
        <pc:spChg chg="del">
          <ac:chgData name="Alessandra Angona" userId="984968e1-38f8-4b7f-93d2-9287b563cca1" providerId="ADAL" clId="{918860FA-F27D-4B39-8DF8-7E1EF66FA8CC}" dt="2023-01-26T10:47:23.633" v="4878" actId="478"/>
          <ac:spMkLst>
            <pc:docMk/>
            <pc:sldMk cId="1925832773" sldId="343"/>
            <ac:spMk id="8" creationId="{00000000-0000-0000-0000-000000000000}"/>
          </ac:spMkLst>
        </pc:spChg>
        <pc:spChg chg="add mod">
          <ac:chgData name="Alessandra Angona" userId="984968e1-38f8-4b7f-93d2-9287b563cca1" providerId="ADAL" clId="{918860FA-F27D-4B39-8DF8-7E1EF66FA8CC}" dt="2023-02-01T14:51:18.136" v="12697" actId="20577"/>
          <ac:spMkLst>
            <pc:docMk/>
            <pc:sldMk cId="1925832773" sldId="343"/>
            <ac:spMk id="8" creationId="{B676D348-6F3C-48E8-BD37-C8576D99114E}"/>
          </ac:spMkLst>
        </pc:spChg>
        <pc:spChg chg="del mod ord">
          <ac:chgData name="Alessandra Angona" userId="984968e1-38f8-4b7f-93d2-9287b563cca1" providerId="ADAL" clId="{918860FA-F27D-4B39-8DF8-7E1EF66FA8CC}" dt="2023-01-26T10:47:39.707" v="4882" actId="478"/>
          <ac:spMkLst>
            <pc:docMk/>
            <pc:sldMk cId="1925832773" sldId="343"/>
            <ac:spMk id="22" creationId="{00000000-0000-0000-0000-000000000000}"/>
          </ac:spMkLst>
        </pc:spChg>
        <pc:graphicFrameChg chg="add mod">
          <ac:chgData name="Alessandra Angona" userId="984968e1-38f8-4b7f-93d2-9287b563cca1" providerId="ADAL" clId="{918860FA-F27D-4B39-8DF8-7E1EF66FA8CC}" dt="2023-02-01T14:50:46.468" v="12690"/>
          <ac:graphicFrameMkLst>
            <pc:docMk/>
            <pc:sldMk cId="1925832773" sldId="343"/>
            <ac:graphicFrameMk id="9" creationId="{E09771F1-BC8B-480A-B8FA-B0D514D1041F}"/>
          </ac:graphicFrameMkLst>
        </pc:graphicFrameChg>
        <pc:graphicFrameChg chg="del mod">
          <ac:chgData name="Alessandra Angona" userId="984968e1-38f8-4b7f-93d2-9287b563cca1" providerId="ADAL" clId="{918860FA-F27D-4B39-8DF8-7E1EF66FA8CC}" dt="2023-01-30T10:12:58.854" v="7546" actId="478"/>
          <ac:graphicFrameMkLst>
            <pc:docMk/>
            <pc:sldMk cId="1925832773" sldId="343"/>
            <ac:graphicFrameMk id="23557" creationId="{00000000-0000-0000-0000-000000000000}"/>
          </ac:graphicFrameMkLst>
        </pc:graphicFrameChg>
        <pc:picChg chg="add mod">
          <ac:chgData name="Alessandra Angona" userId="984968e1-38f8-4b7f-93d2-9287b563cca1" providerId="ADAL" clId="{918860FA-F27D-4B39-8DF8-7E1EF66FA8CC}" dt="2023-01-30T10:16:23.641" v="7565" actId="1076"/>
          <ac:picMkLst>
            <pc:docMk/>
            <pc:sldMk cId="1925832773" sldId="343"/>
            <ac:picMk id="10" creationId="{E189F710-E986-4B77-8182-021D866C7D85}"/>
          </ac:picMkLst>
        </pc:picChg>
        <pc:picChg chg="del">
          <ac:chgData name="Alessandra Angona" userId="984968e1-38f8-4b7f-93d2-9287b563cca1" providerId="ADAL" clId="{918860FA-F27D-4B39-8DF8-7E1EF66FA8CC}" dt="2023-01-30T10:10:15.583" v="7538" actId="478"/>
          <ac:picMkLst>
            <pc:docMk/>
            <pc:sldMk cId="1925832773" sldId="343"/>
            <ac:picMk id="11" creationId="{00000000-0000-0000-0000-000000000000}"/>
          </ac:picMkLst>
        </pc:picChg>
      </pc:sldChg>
      <pc:sldChg chg="addSp delSp modSp add del mod modClrScheme chgLayout">
        <pc:chgData name="Alessandra Angona" userId="984968e1-38f8-4b7f-93d2-9287b563cca1" providerId="ADAL" clId="{918860FA-F27D-4B39-8DF8-7E1EF66FA8CC}" dt="2023-01-30T10:18:56.751" v="7578" actId="47"/>
        <pc:sldMkLst>
          <pc:docMk/>
          <pc:sldMk cId="310095860" sldId="344"/>
        </pc:sldMkLst>
        <pc:spChg chg="add mod ord">
          <ac:chgData name="Alessandra Angona" userId="984968e1-38f8-4b7f-93d2-9287b563cca1" providerId="ADAL" clId="{918860FA-F27D-4B39-8DF8-7E1EF66FA8CC}" dt="2023-01-26T10:48:08.207" v="4888"/>
          <ac:spMkLst>
            <pc:docMk/>
            <pc:sldMk cId="310095860" sldId="344"/>
            <ac:spMk id="3" creationId="{CC3733A5-0C29-406E-9A77-FC9AA7A496C2}"/>
          </ac:spMkLst>
        </pc:spChg>
        <pc:spChg chg="add del mod ord">
          <ac:chgData name="Alessandra Angona" userId="984968e1-38f8-4b7f-93d2-9287b563cca1" providerId="ADAL" clId="{918860FA-F27D-4B39-8DF8-7E1EF66FA8CC}" dt="2023-01-26T10:48:14.548" v="4890" actId="478"/>
          <ac:spMkLst>
            <pc:docMk/>
            <pc:sldMk cId="310095860" sldId="344"/>
            <ac:spMk id="4" creationId="{E2E7D940-33B5-4A88-819B-29799EC1785D}"/>
          </ac:spMkLst>
        </pc:spChg>
        <pc:spChg chg="del">
          <ac:chgData name="Alessandra Angona" userId="984968e1-38f8-4b7f-93d2-9287b563cca1" providerId="ADAL" clId="{918860FA-F27D-4B39-8DF8-7E1EF66FA8CC}" dt="2023-01-30T10:15:05.775" v="7556" actId="478"/>
          <ac:spMkLst>
            <pc:docMk/>
            <pc:sldMk cId="310095860" sldId="344"/>
            <ac:spMk id="14" creationId="{00000000-0000-0000-0000-000000000000}"/>
          </ac:spMkLst>
        </pc:spChg>
        <pc:spChg chg="del">
          <ac:chgData name="Alessandra Angona" userId="984968e1-38f8-4b7f-93d2-9287b563cca1" providerId="ADAL" clId="{918860FA-F27D-4B39-8DF8-7E1EF66FA8CC}" dt="2023-01-26T10:48:01.700" v="4886" actId="478"/>
          <ac:spMkLst>
            <pc:docMk/>
            <pc:sldMk cId="310095860" sldId="344"/>
            <ac:spMk id="16" creationId="{00000000-0000-0000-0000-000000000000}"/>
          </ac:spMkLst>
        </pc:spChg>
      </pc:sldChg>
      <pc:sldChg chg="addSp delSp modSp add mod modClrScheme delAnim modAnim chgLayout">
        <pc:chgData name="Alessandra Angona" userId="984968e1-38f8-4b7f-93d2-9287b563cca1" providerId="ADAL" clId="{918860FA-F27D-4B39-8DF8-7E1EF66FA8CC}" dt="2023-02-01T14:44:50.636" v="12684" actId="20577"/>
        <pc:sldMkLst>
          <pc:docMk/>
          <pc:sldMk cId="2684086224" sldId="345"/>
        </pc:sldMkLst>
        <pc:spChg chg="del mod">
          <ac:chgData name="Alessandra Angona" userId="984968e1-38f8-4b7f-93d2-9287b563cca1" providerId="ADAL" clId="{918860FA-F27D-4B39-8DF8-7E1EF66FA8CC}" dt="2023-01-30T10:21:34.279" v="7620" actId="478"/>
          <ac:spMkLst>
            <pc:docMk/>
            <pc:sldMk cId="2684086224" sldId="345"/>
            <ac:spMk id="3" creationId="{00000000-0000-0000-0000-000000000000}"/>
          </ac:spMkLst>
        </pc:spChg>
        <pc:spChg chg="add del mod">
          <ac:chgData name="Alessandra Angona" userId="984968e1-38f8-4b7f-93d2-9287b563cca1" providerId="ADAL" clId="{918860FA-F27D-4B39-8DF8-7E1EF66FA8CC}" dt="2023-01-30T10:20:31.141" v="7600" actId="478"/>
          <ac:spMkLst>
            <pc:docMk/>
            <pc:sldMk cId="2684086224" sldId="345"/>
            <ac:spMk id="4" creationId="{BBDEF6CF-34AF-4FF9-9AF7-37108944DC5C}"/>
          </ac:spMkLst>
        </pc:spChg>
        <pc:spChg chg="add del mod">
          <ac:chgData name="Alessandra Angona" userId="984968e1-38f8-4b7f-93d2-9287b563cca1" providerId="ADAL" clId="{918860FA-F27D-4B39-8DF8-7E1EF66FA8CC}" dt="2023-01-30T10:20:50.022" v="7602" actId="478"/>
          <ac:spMkLst>
            <pc:docMk/>
            <pc:sldMk cId="2684086224" sldId="345"/>
            <ac:spMk id="6" creationId="{38B7E76E-3BF5-4776-BA63-E6551CD1CA14}"/>
          </ac:spMkLst>
        </pc:spChg>
        <pc:spChg chg="add mod ord">
          <ac:chgData name="Alessandra Angona" userId="984968e1-38f8-4b7f-93d2-9287b563cca1" providerId="ADAL" clId="{918860FA-F27D-4B39-8DF8-7E1EF66FA8CC}" dt="2023-01-30T10:23:43.439" v="7711" actId="20577"/>
          <ac:spMkLst>
            <pc:docMk/>
            <pc:sldMk cId="2684086224" sldId="345"/>
            <ac:spMk id="7" creationId="{AC143493-B232-4442-BD4A-B5283923817C}"/>
          </ac:spMkLst>
        </pc:spChg>
        <pc:spChg chg="add del">
          <ac:chgData name="Alessandra Angona" userId="984968e1-38f8-4b7f-93d2-9287b563cca1" providerId="ADAL" clId="{918860FA-F27D-4B39-8DF8-7E1EF66FA8CC}" dt="2023-01-30T10:22:32.477" v="7634" actId="478"/>
          <ac:spMkLst>
            <pc:docMk/>
            <pc:sldMk cId="2684086224" sldId="345"/>
            <ac:spMk id="8" creationId="{00000000-0000-0000-0000-000000000000}"/>
          </ac:spMkLst>
        </pc:spChg>
        <pc:spChg chg="add del mod">
          <ac:chgData name="Alessandra Angona" userId="984968e1-38f8-4b7f-93d2-9287b563cca1" providerId="ADAL" clId="{918860FA-F27D-4B39-8DF8-7E1EF66FA8CC}" dt="2023-01-30T10:20:28.704" v="7597"/>
          <ac:spMkLst>
            <pc:docMk/>
            <pc:sldMk cId="2684086224" sldId="345"/>
            <ac:spMk id="10" creationId="{CA21A623-7561-40C2-98E3-6BC8869AD24F}"/>
          </ac:spMkLst>
        </pc:spChg>
        <pc:spChg chg="add del mod ord">
          <ac:chgData name="Alessandra Angona" userId="984968e1-38f8-4b7f-93d2-9287b563cca1" providerId="ADAL" clId="{918860FA-F27D-4B39-8DF8-7E1EF66FA8CC}" dt="2023-01-30T10:23:28.630" v="7667" actId="478"/>
          <ac:spMkLst>
            <pc:docMk/>
            <pc:sldMk cId="2684086224" sldId="345"/>
            <ac:spMk id="11" creationId="{AC5C5A77-01A4-4F59-A962-6726C5EB4217}"/>
          </ac:spMkLst>
        </pc:spChg>
        <pc:spChg chg="add mod">
          <ac:chgData name="Alessandra Angona" userId="984968e1-38f8-4b7f-93d2-9287b563cca1" providerId="ADAL" clId="{918860FA-F27D-4B39-8DF8-7E1EF66FA8CC}" dt="2023-02-01T14:44:50.636" v="12684" actId="20577"/>
          <ac:spMkLst>
            <pc:docMk/>
            <pc:sldMk cId="2684086224" sldId="345"/>
            <ac:spMk id="13" creationId="{8A1D9E30-211D-4B40-9E84-291EEAFDD06A}"/>
          </ac:spMkLst>
        </pc:spChg>
        <pc:spChg chg="add del mod">
          <ac:chgData name="Alessandra Angona" userId="984968e1-38f8-4b7f-93d2-9287b563cca1" providerId="ADAL" clId="{918860FA-F27D-4B39-8DF8-7E1EF66FA8CC}" dt="2023-01-30T10:23:14.392" v="7665"/>
          <ac:spMkLst>
            <pc:docMk/>
            <pc:sldMk cId="2684086224" sldId="345"/>
            <ac:spMk id="16" creationId="{38721373-4DAB-431E-B338-52ED2D100F05}"/>
          </ac:spMkLst>
        </pc:spChg>
        <pc:spChg chg="add del">
          <ac:chgData name="Alessandra Angona" userId="984968e1-38f8-4b7f-93d2-9287b563cca1" providerId="ADAL" clId="{918860FA-F27D-4B39-8DF8-7E1EF66FA8CC}" dt="2023-01-30T10:20:47.858" v="7601" actId="478"/>
          <ac:spMkLst>
            <pc:docMk/>
            <pc:sldMk cId="2684086224" sldId="345"/>
            <ac:spMk id="22" creationId="{00000000-0000-0000-0000-000000000000}"/>
          </ac:spMkLst>
        </pc:spChg>
        <pc:graphicFrameChg chg="add mod">
          <ac:chgData name="Alessandra Angona" userId="984968e1-38f8-4b7f-93d2-9287b563cca1" providerId="ADAL" clId="{918860FA-F27D-4B39-8DF8-7E1EF66FA8CC}" dt="2023-02-01T14:34:57.258" v="12527"/>
          <ac:graphicFrameMkLst>
            <pc:docMk/>
            <pc:sldMk cId="2684086224" sldId="345"/>
            <ac:graphicFrameMk id="14" creationId="{162BECAB-2CB0-48DE-B619-510C1E46C2DE}"/>
          </ac:graphicFrameMkLst>
        </pc:graphicFrameChg>
        <pc:graphicFrameChg chg="del mod">
          <ac:chgData name="Alessandra Angona" userId="984968e1-38f8-4b7f-93d2-9287b563cca1" providerId="ADAL" clId="{918860FA-F27D-4B39-8DF8-7E1EF66FA8CC}" dt="2023-01-30T10:21:50.331" v="7626" actId="478"/>
          <ac:graphicFrameMkLst>
            <pc:docMk/>
            <pc:sldMk cId="2684086224" sldId="345"/>
            <ac:graphicFrameMk id="25605" creationId="{00000000-0000-0000-0000-000000000000}"/>
          </ac:graphicFrameMkLst>
        </pc:graphicFrameChg>
        <pc:picChg chg="del">
          <ac:chgData name="Alessandra Angona" userId="984968e1-38f8-4b7f-93d2-9287b563cca1" providerId="ADAL" clId="{918860FA-F27D-4B39-8DF8-7E1EF66FA8CC}" dt="2023-01-30T10:21:44.167" v="7624" actId="478"/>
          <ac:picMkLst>
            <pc:docMk/>
            <pc:sldMk cId="2684086224" sldId="345"/>
            <ac:picMk id="9" creationId="{00000000-0000-0000-0000-000000000000}"/>
          </ac:picMkLst>
        </pc:picChg>
        <pc:picChg chg="add mod">
          <ac:chgData name="Alessandra Angona" userId="984968e1-38f8-4b7f-93d2-9287b563cca1" providerId="ADAL" clId="{918860FA-F27D-4B39-8DF8-7E1EF66FA8CC}" dt="2023-01-30T10:22:29.228" v="7633"/>
          <ac:picMkLst>
            <pc:docMk/>
            <pc:sldMk cId="2684086224" sldId="345"/>
            <ac:picMk id="15" creationId="{E8129CBD-DEC9-45B7-9C1D-965C4BA99DE4}"/>
          </ac:picMkLst>
        </pc:picChg>
      </pc:sldChg>
      <pc:sldChg chg="addSp delSp modSp add mod modClrScheme chgLayout">
        <pc:chgData name="Alessandra Angona" userId="984968e1-38f8-4b7f-93d2-9287b563cca1" providerId="ADAL" clId="{918860FA-F27D-4B39-8DF8-7E1EF66FA8CC}" dt="2023-02-01T14:53:53.380" v="12778" actId="1035"/>
        <pc:sldMkLst>
          <pc:docMk/>
          <pc:sldMk cId="4058642297" sldId="346"/>
        </pc:sldMkLst>
        <pc:spChg chg="add del mod">
          <ac:chgData name="Alessandra Angona" userId="984968e1-38f8-4b7f-93d2-9287b563cca1" providerId="ADAL" clId="{918860FA-F27D-4B39-8DF8-7E1EF66FA8CC}" dt="2023-01-30T10:24:11.837" v="7713" actId="478"/>
          <ac:spMkLst>
            <pc:docMk/>
            <pc:sldMk cId="4058642297" sldId="346"/>
            <ac:spMk id="3" creationId="{478B1730-0318-40DB-8620-2D9AF1077011}"/>
          </ac:spMkLst>
        </pc:spChg>
        <pc:spChg chg="del">
          <ac:chgData name="Alessandra Angona" userId="984968e1-38f8-4b7f-93d2-9287b563cca1" providerId="ADAL" clId="{918860FA-F27D-4B39-8DF8-7E1EF66FA8CC}" dt="2023-01-30T10:26:05.966" v="7786" actId="478"/>
          <ac:spMkLst>
            <pc:docMk/>
            <pc:sldMk cId="4058642297" sldId="346"/>
            <ac:spMk id="4" creationId="{00000000-0000-0000-0000-000000000000}"/>
          </ac:spMkLst>
        </pc:spChg>
        <pc:spChg chg="add mod ord">
          <ac:chgData name="Alessandra Angona" userId="984968e1-38f8-4b7f-93d2-9287b563cca1" providerId="ADAL" clId="{918860FA-F27D-4B39-8DF8-7E1EF66FA8CC}" dt="2023-01-30T10:24:25.264" v="7758" actId="20577"/>
          <ac:spMkLst>
            <pc:docMk/>
            <pc:sldMk cId="4058642297" sldId="346"/>
            <ac:spMk id="5" creationId="{F91EF5E0-5310-4A7B-B19F-5E7DB24E2C0C}"/>
          </ac:spMkLst>
        </pc:spChg>
        <pc:spChg chg="add del mod ord">
          <ac:chgData name="Alessandra Angona" userId="984968e1-38f8-4b7f-93d2-9287b563cca1" providerId="ADAL" clId="{918860FA-F27D-4B39-8DF8-7E1EF66FA8CC}" dt="2023-01-30T10:24:33.278" v="7761" actId="478"/>
          <ac:spMkLst>
            <pc:docMk/>
            <pc:sldMk cId="4058642297" sldId="346"/>
            <ac:spMk id="6" creationId="{BAA983E7-7691-402D-80DF-C3167D8564B1}"/>
          </ac:spMkLst>
        </pc:spChg>
        <pc:spChg chg="del">
          <ac:chgData name="Alessandra Angona" userId="984968e1-38f8-4b7f-93d2-9287b563cca1" providerId="ADAL" clId="{918860FA-F27D-4B39-8DF8-7E1EF66FA8CC}" dt="2023-01-30T10:24:50.209" v="7764" actId="478"/>
          <ac:spMkLst>
            <pc:docMk/>
            <pc:sldMk cId="4058642297" sldId="346"/>
            <ac:spMk id="7" creationId="{00000000-0000-0000-0000-000000000000}"/>
          </ac:spMkLst>
        </pc:spChg>
        <pc:spChg chg="mod">
          <ac:chgData name="Alessandra Angona" userId="984968e1-38f8-4b7f-93d2-9287b563cca1" providerId="ADAL" clId="{918860FA-F27D-4B39-8DF8-7E1EF66FA8CC}" dt="2023-01-30T10:25:34.751" v="7773" actId="21"/>
          <ac:spMkLst>
            <pc:docMk/>
            <pc:sldMk cId="4058642297" sldId="346"/>
            <ac:spMk id="10" creationId="{00000000-0000-0000-0000-000000000000}"/>
          </ac:spMkLst>
        </pc:spChg>
        <pc:spChg chg="del">
          <ac:chgData name="Alessandra Angona" userId="984968e1-38f8-4b7f-93d2-9287b563cca1" providerId="ADAL" clId="{918860FA-F27D-4B39-8DF8-7E1EF66FA8CC}" dt="2023-01-30T10:24:29.458" v="7759" actId="478"/>
          <ac:spMkLst>
            <pc:docMk/>
            <pc:sldMk cId="4058642297" sldId="346"/>
            <ac:spMk id="11" creationId="{00000000-0000-0000-0000-000000000000}"/>
          </ac:spMkLst>
        </pc:spChg>
        <pc:spChg chg="add mod">
          <ac:chgData name="Alessandra Angona" userId="984968e1-38f8-4b7f-93d2-9287b563cca1" providerId="ADAL" clId="{918860FA-F27D-4B39-8DF8-7E1EF66FA8CC}" dt="2023-02-01T14:53:44.600" v="12760" actId="20577"/>
          <ac:spMkLst>
            <pc:docMk/>
            <pc:sldMk cId="4058642297" sldId="346"/>
            <ac:spMk id="17" creationId="{9EB93FE5-BF93-4049-85E9-C2A96118DABE}"/>
          </ac:spMkLst>
        </pc:spChg>
        <pc:spChg chg="add mod">
          <ac:chgData name="Alessandra Angona" userId="984968e1-38f8-4b7f-93d2-9287b563cca1" providerId="ADAL" clId="{918860FA-F27D-4B39-8DF8-7E1EF66FA8CC}" dt="2023-02-01T14:53:53.380" v="12778" actId="1035"/>
          <ac:spMkLst>
            <pc:docMk/>
            <pc:sldMk cId="4058642297" sldId="346"/>
            <ac:spMk id="18" creationId="{5640EADB-E591-4A14-9085-ADC3926D0022}"/>
          </ac:spMkLst>
        </pc:spChg>
        <pc:spChg chg="del">
          <ac:chgData name="Alessandra Angona" userId="984968e1-38f8-4b7f-93d2-9287b563cca1" providerId="ADAL" clId="{918860FA-F27D-4B39-8DF8-7E1EF66FA8CC}" dt="2023-01-30T10:24:09.952" v="7712" actId="478"/>
          <ac:spMkLst>
            <pc:docMk/>
            <pc:sldMk cId="4058642297" sldId="346"/>
            <ac:spMk id="22" creationId="{00000000-0000-0000-0000-000000000000}"/>
          </ac:spMkLst>
        </pc:spChg>
        <pc:graphicFrameChg chg="add mod">
          <ac:chgData name="Alessandra Angona" userId="984968e1-38f8-4b7f-93d2-9287b563cca1" providerId="ADAL" clId="{918860FA-F27D-4B39-8DF8-7E1EF66FA8CC}" dt="2023-02-01T14:42:41.998" v="12537"/>
          <ac:graphicFrameMkLst>
            <pc:docMk/>
            <pc:sldMk cId="4058642297" sldId="346"/>
            <ac:graphicFrameMk id="15" creationId="{082BBB68-9C16-4D7D-8071-390F111335F9}"/>
          </ac:graphicFrameMkLst>
        </pc:graphicFrameChg>
        <pc:graphicFrameChg chg="del">
          <ac:chgData name="Alessandra Angona" userId="984968e1-38f8-4b7f-93d2-9287b563cca1" providerId="ADAL" clId="{918860FA-F27D-4B39-8DF8-7E1EF66FA8CC}" dt="2023-01-30T10:24:48.809" v="7763" actId="478"/>
          <ac:graphicFrameMkLst>
            <pc:docMk/>
            <pc:sldMk cId="4058642297" sldId="346"/>
            <ac:graphicFrameMk id="26628" creationId="{00000000-0000-0000-0000-000000000000}"/>
          </ac:graphicFrameMkLst>
        </pc:graphicFrameChg>
        <pc:graphicFrameChg chg="del">
          <ac:chgData name="Alessandra Angona" userId="984968e1-38f8-4b7f-93d2-9287b563cca1" providerId="ADAL" clId="{918860FA-F27D-4B39-8DF8-7E1EF66FA8CC}" dt="2023-01-30T10:24:51.573" v="7765" actId="478"/>
          <ac:graphicFrameMkLst>
            <pc:docMk/>
            <pc:sldMk cId="4058642297" sldId="346"/>
            <ac:graphicFrameMk id="26631" creationId="{00000000-0000-0000-0000-000000000000}"/>
          </ac:graphicFrameMkLst>
        </pc:graphicFrameChg>
        <pc:picChg chg="del">
          <ac:chgData name="Alessandra Angona" userId="984968e1-38f8-4b7f-93d2-9287b563cca1" providerId="ADAL" clId="{918860FA-F27D-4B39-8DF8-7E1EF66FA8CC}" dt="2023-01-30T10:24:47.302" v="7762" actId="478"/>
          <ac:picMkLst>
            <pc:docMk/>
            <pc:sldMk cId="4058642297" sldId="346"/>
            <ac:picMk id="9" creationId="{00000000-0000-0000-0000-000000000000}"/>
          </ac:picMkLst>
        </pc:picChg>
        <pc:picChg chg="add mod">
          <ac:chgData name="Alessandra Angona" userId="984968e1-38f8-4b7f-93d2-9287b563cca1" providerId="ADAL" clId="{918860FA-F27D-4B39-8DF8-7E1EF66FA8CC}" dt="2023-01-30T10:25:18.136" v="7771"/>
          <ac:picMkLst>
            <pc:docMk/>
            <pc:sldMk cId="4058642297" sldId="346"/>
            <ac:picMk id="16" creationId="{3DE20A81-F2E2-452E-9147-150F06843025}"/>
          </ac:picMkLst>
        </pc:picChg>
      </pc:sldChg>
      <pc:sldChg chg="add del">
        <pc:chgData name="Alessandra Angona" userId="984968e1-38f8-4b7f-93d2-9287b563cca1" providerId="ADAL" clId="{918860FA-F27D-4B39-8DF8-7E1EF66FA8CC}" dt="2023-01-30T10:28:22.728" v="7859" actId="47"/>
        <pc:sldMkLst>
          <pc:docMk/>
          <pc:sldMk cId="2270195853" sldId="347"/>
        </pc:sldMkLst>
      </pc:sldChg>
      <pc:sldChg chg="addSp delSp modSp add mod modClrScheme modAnim chgLayout modNotesTx">
        <pc:chgData name="Alessandra Angona" userId="984968e1-38f8-4b7f-93d2-9287b563cca1" providerId="ADAL" clId="{918860FA-F27D-4B39-8DF8-7E1EF66FA8CC}" dt="2023-01-31T15:50:07.784" v="9959" actId="1076"/>
        <pc:sldMkLst>
          <pc:docMk/>
          <pc:sldMk cId="2464911183" sldId="348"/>
        </pc:sldMkLst>
        <pc:spChg chg="add mod">
          <ac:chgData name="Alessandra Angona" userId="984968e1-38f8-4b7f-93d2-9287b563cca1" providerId="ADAL" clId="{918860FA-F27D-4B39-8DF8-7E1EF66FA8CC}" dt="2023-01-31T15:47:20.815" v="9931" actId="1076"/>
          <ac:spMkLst>
            <pc:docMk/>
            <pc:sldMk cId="2464911183" sldId="348"/>
            <ac:spMk id="2" creationId="{66D29132-5DAE-4039-8B2D-0C7BD80BD404}"/>
          </ac:spMkLst>
        </pc:spChg>
        <pc:spChg chg="add del mod ord">
          <ac:chgData name="Alessandra Angona" userId="984968e1-38f8-4b7f-93d2-9287b563cca1" providerId="ADAL" clId="{918860FA-F27D-4B39-8DF8-7E1EF66FA8CC}" dt="2023-01-30T10:30:04.604" v="7914" actId="478"/>
          <ac:spMkLst>
            <pc:docMk/>
            <pc:sldMk cId="2464911183" sldId="348"/>
            <ac:spMk id="2" creationId="{C1FAC82E-84DD-45F4-A88A-4B09C8C05F7C}"/>
          </ac:spMkLst>
        </pc:spChg>
        <pc:spChg chg="add mod ord">
          <ac:chgData name="Alessandra Angona" userId="984968e1-38f8-4b7f-93d2-9287b563cca1" providerId="ADAL" clId="{918860FA-F27D-4B39-8DF8-7E1EF66FA8CC}" dt="2023-01-30T10:29:15.343" v="7908" actId="20577"/>
          <ac:spMkLst>
            <pc:docMk/>
            <pc:sldMk cId="2464911183" sldId="348"/>
            <ac:spMk id="3" creationId="{14245E2D-6EFB-4F8E-A26C-38F73F7FB5AE}"/>
          </ac:spMkLst>
        </pc:spChg>
        <pc:spChg chg="add mod ord">
          <ac:chgData name="Alessandra Angona" userId="984968e1-38f8-4b7f-93d2-9287b563cca1" providerId="ADAL" clId="{918860FA-F27D-4B39-8DF8-7E1EF66FA8CC}" dt="2023-01-31T15:50:07.784" v="9959" actId="1076"/>
          <ac:spMkLst>
            <pc:docMk/>
            <pc:sldMk cId="2464911183" sldId="348"/>
            <ac:spMk id="5" creationId="{367C3DB7-2D0C-4795-AE68-CBE45A55A4C9}"/>
          </ac:spMkLst>
        </pc:spChg>
        <pc:spChg chg="add mod">
          <ac:chgData name="Alessandra Angona" userId="984968e1-38f8-4b7f-93d2-9287b563cca1" providerId="ADAL" clId="{918860FA-F27D-4B39-8DF8-7E1EF66FA8CC}" dt="2023-01-31T15:47:30.562" v="9934" actId="14100"/>
          <ac:spMkLst>
            <pc:docMk/>
            <pc:sldMk cId="2464911183" sldId="348"/>
            <ac:spMk id="6" creationId="{FCD0CFA5-FAC8-4D4F-A22B-229FD45D4E00}"/>
          </ac:spMkLst>
        </pc:spChg>
        <pc:spChg chg="del">
          <ac:chgData name="Alessandra Angona" userId="984968e1-38f8-4b7f-93d2-9287b563cca1" providerId="ADAL" clId="{918860FA-F27D-4B39-8DF8-7E1EF66FA8CC}" dt="2023-01-30T10:28:37.035" v="7860" actId="478"/>
          <ac:spMkLst>
            <pc:docMk/>
            <pc:sldMk cId="2464911183" sldId="348"/>
            <ac:spMk id="7" creationId="{00000000-0000-0000-0000-000000000000}"/>
          </ac:spMkLst>
        </pc:spChg>
        <pc:spChg chg="add mod">
          <ac:chgData name="Alessandra Angona" userId="984968e1-38f8-4b7f-93d2-9287b563cca1" providerId="ADAL" clId="{918860FA-F27D-4B39-8DF8-7E1EF66FA8CC}" dt="2023-01-31T15:47:20.815" v="9931" actId="1076"/>
          <ac:spMkLst>
            <pc:docMk/>
            <pc:sldMk cId="2464911183" sldId="348"/>
            <ac:spMk id="7" creationId="{41608658-E603-4743-9C98-9370946E6F4A}"/>
          </ac:spMkLst>
        </pc:spChg>
        <pc:spChg chg="add mod">
          <ac:chgData name="Alessandra Angona" userId="984968e1-38f8-4b7f-93d2-9287b563cca1" providerId="ADAL" clId="{918860FA-F27D-4B39-8DF8-7E1EF66FA8CC}" dt="2023-01-31T15:47:52.677" v="9941" actId="1036"/>
          <ac:spMkLst>
            <pc:docMk/>
            <pc:sldMk cId="2464911183" sldId="348"/>
            <ac:spMk id="11" creationId="{E4DE3A52-44ED-4A36-9C99-85C12944A83B}"/>
          </ac:spMkLst>
        </pc:spChg>
        <pc:spChg chg="add mod ord">
          <ac:chgData name="Alessandra Angona" userId="984968e1-38f8-4b7f-93d2-9287b563cca1" providerId="ADAL" clId="{918860FA-F27D-4B39-8DF8-7E1EF66FA8CC}" dt="2023-01-31T15:48:29.123" v="9953" actId="167"/>
          <ac:spMkLst>
            <pc:docMk/>
            <pc:sldMk cId="2464911183" sldId="348"/>
            <ac:spMk id="13" creationId="{250A1509-88BB-491E-A79C-0CCC9DE214BD}"/>
          </ac:spMkLst>
        </pc:spChg>
        <pc:spChg chg="add mod">
          <ac:chgData name="Alessandra Angona" userId="984968e1-38f8-4b7f-93d2-9287b563cca1" providerId="ADAL" clId="{918860FA-F27D-4B39-8DF8-7E1EF66FA8CC}" dt="2023-01-31T15:48:17.588" v="9950" actId="14100"/>
          <ac:spMkLst>
            <pc:docMk/>
            <pc:sldMk cId="2464911183" sldId="348"/>
            <ac:spMk id="14" creationId="{68206287-E2E3-4DA4-9E31-E19EDC1A0DA7}"/>
          </ac:spMkLst>
        </pc:spChg>
        <pc:spChg chg="del mod ord">
          <ac:chgData name="Alessandra Angona" userId="984968e1-38f8-4b7f-93d2-9287b563cca1" providerId="ADAL" clId="{918860FA-F27D-4B39-8DF8-7E1EF66FA8CC}" dt="2023-01-30T10:29:06.892" v="7864" actId="700"/>
          <ac:spMkLst>
            <pc:docMk/>
            <pc:sldMk cId="2464911183" sldId="348"/>
            <ac:spMk id="22" creationId="{00000000-0000-0000-0000-000000000000}"/>
          </ac:spMkLst>
        </pc:spChg>
        <pc:spChg chg="mod">
          <ac:chgData name="Alessandra Angona" userId="984968e1-38f8-4b7f-93d2-9287b563cca1" providerId="ADAL" clId="{918860FA-F27D-4B39-8DF8-7E1EF66FA8CC}" dt="2023-01-31T15:44:49.259" v="9894" actId="20577"/>
          <ac:spMkLst>
            <pc:docMk/>
            <pc:sldMk cId="2464911183" sldId="348"/>
            <ac:spMk id="28677" creationId="{00000000-0000-0000-0000-000000000000}"/>
          </ac:spMkLst>
        </pc:spChg>
        <pc:grpChg chg="add mod">
          <ac:chgData name="Alessandra Angona" userId="984968e1-38f8-4b7f-93d2-9287b563cca1" providerId="ADAL" clId="{918860FA-F27D-4B39-8DF8-7E1EF66FA8CC}" dt="2023-01-31T15:47:20.815" v="9931" actId="1076"/>
          <ac:grpSpMkLst>
            <pc:docMk/>
            <pc:sldMk cId="2464911183" sldId="348"/>
            <ac:grpSpMk id="4" creationId="{A2B960E5-9FD1-4BBB-B391-F811A965D90F}"/>
          </ac:grpSpMkLst>
        </pc:grpChg>
        <pc:picChg chg="add mod">
          <ac:chgData name="Alessandra Angona" userId="984968e1-38f8-4b7f-93d2-9287b563cca1" providerId="ADAL" clId="{918860FA-F27D-4B39-8DF8-7E1EF66FA8CC}" dt="2023-01-31T15:42:45.583" v="9886" actId="1076"/>
          <ac:picMkLst>
            <pc:docMk/>
            <pc:sldMk cId="2464911183" sldId="348"/>
            <ac:picMk id="12" creationId="{5587A61F-BE01-435C-88AF-18F8352EA4A7}"/>
          </ac:picMkLst>
        </pc:picChg>
        <pc:picChg chg="mod">
          <ac:chgData name="Alessandra Angona" userId="984968e1-38f8-4b7f-93d2-9287b563cca1" providerId="ADAL" clId="{918860FA-F27D-4B39-8DF8-7E1EF66FA8CC}" dt="2023-01-31T15:47:20.815" v="9931" actId="1076"/>
          <ac:picMkLst>
            <pc:docMk/>
            <pc:sldMk cId="2464911183" sldId="348"/>
            <ac:picMk id="28676" creationId="{00000000-0000-0000-0000-000000000000}"/>
          </ac:picMkLst>
        </pc:picChg>
      </pc:sldChg>
      <pc:sldChg chg="addSp delSp modSp add del mod ord modClrScheme modShow chgLayout">
        <pc:chgData name="Alessandra Angona" userId="984968e1-38f8-4b7f-93d2-9287b563cca1" providerId="ADAL" clId="{918860FA-F27D-4B39-8DF8-7E1EF66FA8CC}" dt="2023-01-26T14:58:12.195" v="6591" actId="47"/>
        <pc:sldMkLst>
          <pc:docMk/>
          <pc:sldMk cId="1603138139" sldId="404"/>
        </pc:sldMkLst>
        <pc:spChg chg="add del mod ord">
          <ac:chgData name="Alessandra Angona" userId="984968e1-38f8-4b7f-93d2-9287b563cca1" providerId="ADAL" clId="{918860FA-F27D-4B39-8DF8-7E1EF66FA8CC}" dt="2023-01-25T09:41:14.557" v="2605" actId="700"/>
          <ac:spMkLst>
            <pc:docMk/>
            <pc:sldMk cId="1603138139" sldId="404"/>
            <ac:spMk id="2" creationId="{56AC99CE-528F-4C07-92A0-A170A268DF98}"/>
          </ac:spMkLst>
        </pc:spChg>
        <pc:spChg chg="del mod ord">
          <ac:chgData name="Alessandra Angona" userId="984968e1-38f8-4b7f-93d2-9287b563cca1" providerId="ADAL" clId="{918860FA-F27D-4B39-8DF8-7E1EF66FA8CC}" dt="2023-01-25T09:40:55.156" v="2602" actId="478"/>
          <ac:spMkLst>
            <pc:docMk/>
            <pc:sldMk cId="1603138139" sldId="404"/>
            <ac:spMk id="3" creationId="{863BD5CD-8202-424D-BEC6-B58F2785F6B1}"/>
          </ac:spMkLst>
        </pc:spChg>
        <pc:spChg chg="del mod ord">
          <ac:chgData name="Alessandra Angona" userId="984968e1-38f8-4b7f-93d2-9287b563cca1" providerId="ADAL" clId="{918860FA-F27D-4B39-8DF8-7E1EF66FA8CC}" dt="2023-01-25T09:40:33.223" v="2565" actId="478"/>
          <ac:spMkLst>
            <pc:docMk/>
            <pc:sldMk cId="1603138139" sldId="404"/>
            <ac:spMk id="4" creationId="{71DF6820-EED6-4D5A-B5FA-9CDEE89DCF96}"/>
          </ac:spMkLst>
        </pc:spChg>
        <pc:spChg chg="del mod ord">
          <ac:chgData name="Alessandra Angona" userId="984968e1-38f8-4b7f-93d2-9287b563cca1" providerId="ADAL" clId="{918860FA-F27D-4B39-8DF8-7E1EF66FA8CC}" dt="2023-01-25T09:42:50.191" v="2638" actId="478"/>
          <ac:spMkLst>
            <pc:docMk/>
            <pc:sldMk cId="1603138139" sldId="404"/>
            <ac:spMk id="5" creationId="{12D2F626-DAB9-439D-8AD9-63B0F89B0545}"/>
          </ac:spMkLst>
        </pc:spChg>
        <pc:spChg chg="add mod ord">
          <ac:chgData name="Alessandra Angona" userId="984968e1-38f8-4b7f-93d2-9287b563cca1" providerId="ADAL" clId="{918860FA-F27D-4B39-8DF8-7E1EF66FA8CC}" dt="2023-01-25T09:42:39.601" v="2637"/>
          <ac:spMkLst>
            <pc:docMk/>
            <pc:sldMk cId="1603138139" sldId="404"/>
            <ac:spMk id="6" creationId="{1F602FD7-BB20-4B2C-BC5A-3C0C38BF4E42}"/>
          </ac:spMkLst>
        </pc:spChg>
        <pc:spChg chg="add del mod">
          <ac:chgData name="Alessandra Angona" userId="984968e1-38f8-4b7f-93d2-9287b563cca1" providerId="ADAL" clId="{918860FA-F27D-4B39-8DF8-7E1EF66FA8CC}" dt="2023-01-25T09:42:56.905" v="2640" actId="478"/>
          <ac:spMkLst>
            <pc:docMk/>
            <pc:sldMk cId="1603138139" sldId="404"/>
            <ac:spMk id="8" creationId="{2F05F864-FEB4-4F71-8825-9692FC1A57E6}"/>
          </ac:spMkLst>
        </pc:spChg>
        <pc:spChg chg="add del mod">
          <ac:chgData name="Alessandra Angona" userId="984968e1-38f8-4b7f-93d2-9287b563cca1" providerId="ADAL" clId="{918860FA-F27D-4B39-8DF8-7E1EF66FA8CC}" dt="2023-01-25T09:43:02.630" v="2643" actId="478"/>
          <ac:spMkLst>
            <pc:docMk/>
            <pc:sldMk cId="1603138139" sldId="404"/>
            <ac:spMk id="10" creationId="{5094AFDF-3778-4187-B362-8275F72A9258}"/>
          </ac:spMkLst>
        </pc:spChg>
        <pc:spChg chg="mod">
          <ac:chgData name="Alessandra Angona" userId="984968e1-38f8-4b7f-93d2-9287b563cca1" providerId="ADAL" clId="{918860FA-F27D-4B39-8DF8-7E1EF66FA8CC}" dt="2023-01-25T09:43:33.314" v="2681" actId="1035"/>
          <ac:spMkLst>
            <pc:docMk/>
            <pc:sldMk cId="1603138139" sldId="404"/>
            <ac:spMk id="16" creationId="{10E6839F-06A3-4CF7-A397-4CA52E1B21AF}"/>
          </ac:spMkLst>
        </pc:spChg>
        <pc:spChg chg="mod">
          <ac:chgData name="Alessandra Angona" userId="984968e1-38f8-4b7f-93d2-9287b563cca1" providerId="ADAL" clId="{918860FA-F27D-4B39-8DF8-7E1EF66FA8CC}" dt="2023-01-25T09:43:29.602" v="2667" actId="1035"/>
          <ac:spMkLst>
            <pc:docMk/>
            <pc:sldMk cId="1603138139" sldId="404"/>
            <ac:spMk id="17" creationId="{C11C865F-51A0-470B-8D21-44130713900F}"/>
          </ac:spMkLst>
        </pc:spChg>
        <pc:spChg chg="mod">
          <ac:chgData name="Alessandra Angona" userId="984968e1-38f8-4b7f-93d2-9287b563cca1" providerId="ADAL" clId="{918860FA-F27D-4B39-8DF8-7E1EF66FA8CC}" dt="2023-01-25T09:44:14.506" v="2709" actId="1038"/>
          <ac:spMkLst>
            <pc:docMk/>
            <pc:sldMk cId="1603138139" sldId="404"/>
            <ac:spMk id="18" creationId="{60B9651C-8B36-4F0B-9013-4B428C0DD74A}"/>
          </ac:spMkLst>
        </pc:spChg>
        <pc:spChg chg="add del mod ord">
          <ac:chgData name="Alessandra Angona" userId="984968e1-38f8-4b7f-93d2-9287b563cca1" providerId="ADAL" clId="{918860FA-F27D-4B39-8DF8-7E1EF66FA8CC}" dt="2023-01-25T09:43:00.427" v="2642" actId="478"/>
          <ac:spMkLst>
            <pc:docMk/>
            <pc:sldMk cId="1603138139" sldId="404"/>
            <ac:spMk id="19" creationId="{AAFFF358-A401-402A-93F0-DF843FE6E652}"/>
          </ac:spMkLst>
        </pc:spChg>
        <pc:spChg chg="del">
          <ac:chgData name="Alessandra Angona" userId="984968e1-38f8-4b7f-93d2-9287b563cca1" providerId="ADAL" clId="{918860FA-F27D-4B39-8DF8-7E1EF66FA8CC}" dt="2023-01-25T09:40:18.030" v="2562" actId="478"/>
          <ac:spMkLst>
            <pc:docMk/>
            <pc:sldMk cId="1603138139" sldId="404"/>
            <ac:spMk id="21" creationId="{063A3DDB-701D-4907-8895-46C7942675A7}"/>
          </ac:spMkLst>
        </pc:spChg>
        <pc:spChg chg="mod">
          <ac:chgData name="Alessandra Angona" userId="984968e1-38f8-4b7f-93d2-9287b563cca1" providerId="ADAL" clId="{918860FA-F27D-4B39-8DF8-7E1EF66FA8CC}" dt="2023-01-25T09:43:29.602" v="2667" actId="1035"/>
          <ac:spMkLst>
            <pc:docMk/>
            <pc:sldMk cId="1603138139" sldId="404"/>
            <ac:spMk id="24" creationId="{18C86B66-6FD0-4248-B436-0785777E366B}"/>
          </ac:spMkLst>
        </pc:spChg>
        <pc:spChg chg="mod">
          <ac:chgData name="Alessandra Angona" userId="984968e1-38f8-4b7f-93d2-9287b563cca1" providerId="ADAL" clId="{918860FA-F27D-4B39-8DF8-7E1EF66FA8CC}" dt="2023-01-25T09:44:31.795" v="2712" actId="14100"/>
          <ac:spMkLst>
            <pc:docMk/>
            <pc:sldMk cId="1603138139" sldId="404"/>
            <ac:spMk id="26" creationId="{B445BBEA-ED3C-4DB9-8B87-199E18A93FBC}"/>
          </ac:spMkLst>
        </pc:spChg>
        <pc:spChg chg="mod">
          <ac:chgData name="Alessandra Angona" userId="984968e1-38f8-4b7f-93d2-9287b563cca1" providerId="ADAL" clId="{918860FA-F27D-4B39-8DF8-7E1EF66FA8CC}" dt="2023-01-25T09:44:25.746" v="2710" actId="404"/>
          <ac:spMkLst>
            <pc:docMk/>
            <pc:sldMk cId="1603138139" sldId="404"/>
            <ac:spMk id="27" creationId="{20668387-2C36-42A0-AE12-FF140C8B0EA5}"/>
          </ac:spMkLst>
        </pc:spChg>
        <pc:spChg chg="mod">
          <ac:chgData name="Alessandra Angona" userId="984968e1-38f8-4b7f-93d2-9287b563cca1" providerId="ADAL" clId="{918860FA-F27D-4B39-8DF8-7E1EF66FA8CC}" dt="2023-01-25T09:43:14.884" v="2646" actId="404"/>
          <ac:spMkLst>
            <pc:docMk/>
            <pc:sldMk cId="1603138139" sldId="404"/>
            <ac:spMk id="28" creationId="{EB1A48A7-CE5F-413E-99AF-F1170EED2DC4}"/>
          </ac:spMkLst>
        </pc:spChg>
        <pc:picChg chg="del">
          <ac:chgData name="Alessandra Angona" userId="984968e1-38f8-4b7f-93d2-9287b563cca1" providerId="ADAL" clId="{918860FA-F27D-4B39-8DF8-7E1EF66FA8CC}" dt="2023-01-25T09:40:14.553" v="2561" actId="478"/>
          <ac:picMkLst>
            <pc:docMk/>
            <pc:sldMk cId="1603138139" sldId="404"/>
            <ac:picMk id="20" creationId="{EC78AAD9-3A4B-47E9-9515-5DA457D9D548}"/>
          </ac:picMkLst>
        </pc:picChg>
        <pc:picChg chg="mod">
          <ac:chgData name="Alessandra Angona" userId="984968e1-38f8-4b7f-93d2-9287b563cca1" providerId="ADAL" clId="{918860FA-F27D-4B39-8DF8-7E1EF66FA8CC}" dt="2023-01-25T09:43:29.602" v="2667" actId="1035"/>
          <ac:picMkLst>
            <pc:docMk/>
            <pc:sldMk cId="1603138139" sldId="404"/>
            <ac:picMk id="25" creationId="{C66D7318-E74E-4A5B-B96A-BD055FC26D16}"/>
          </ac:picMkLst>
        </pc:picChg>
        <pc:picChg chg="mod">
          <ac:chgData name="Alessandra Angona" userId="984968e1-38f8-4b7f-93d2-9287b563cca1" providerId="ADAL" clId="{918860FA-F27D-4B39-8DF8-7E1EF66FA8CC}" dt="2023-01-25T09:43:38.834" v="2693" actId="1035"/>
          <ac:picMkLst>
            <pc:docMk/>
            <pc:sldMk cId="1603138139" sldId="404"/>
            <ac:picMk id="29" creationId="{981BFBC3-D3AD-4A7F-B222-1CBA38D0D4AF}"/>
          </ac:picMkLst>
        </pc:picChg>
        <pc:picChg chg="mod">
          <ac:chgData name="Alessandra Angona" userId="984968e1-38f8-4b7f-93d2-9287b563cca1" providerId="ADAL" clId="{918860FA-F27D-4B39-8DF8-7E1EF66FA8CC}" dt="2023-01-25T09:43:38.834" v="2693" actId="1035"/>
          <ac:picMkLst>
            <pc:docMk/>
            <pc:sldMk cId="1603138139" sldId="404"/>
            <ac:picMk id="30" creationId="{0ABA7D2F-50B6-4C57-9F55-459ED774AB89}"/>
          </ac:picMkLst>
        </pc:picChg>
      </pc:sldChg>
      <pc:sldChg chg="delSp modSp add del mod modShow">
        <pc:chgData name="Alessandra Angona" userId="984968e1-38f8-4b7f-93d2-9287b563cca1" providerId="ADAL" clId="{918860FA-F27D-4B39-8DF8-7E1EF66FA8CC}" dt="2023-01-26T13:20:10.093" v="6044" actId="729"/>
        <pc:sldMkLst>
          <pc:docMk/>
          <pc:sldMk cId="3705962210" sldId="427"/>
        </pc:sldMkLst>
        <pc:spChg chg="del mod">
          <ac:chgData name="Alessandra Angona" userId="984968e1-38f8-4b7f-93d2-9287b563cca1" providerId="ADAL" clId="{918860FA-F27D-4B39-8DF8-7E1EF66FA8CC}" dt="2023-01-26T12:42:58.825" v="5530" actId="478"/>
          <ac:spMkLst>
            <pc:docMk/>
            <pc:sldMk cId="3705962210" sldId="427"/>
            <ac:spMk id="3" creationId="{00000000-0000-0000-0000-000000000000}"/>
          </ac:spMkLst>
        </pc:spChg>
        <pc:picChg chg="mod">
          <ac:chgData name="Alessandra Angona" userId="984968e1-38f8-4b7f-93d2-9287b563cca1" providerId="ADAL" clId="{918860FA-F27D-4B39-8DF8-7E1EF66FA8CC}" dt="2023-01-26T08:23:20.330" v="4455" actId="1076"/>
          <ac:picMkLst>
            <pc:docMk/>
            <pc:sldMk cId="3705962210" sldId="427"/>
            <ac:picMk id="7" creationId="{00000000-0000-0000-0000-000000000000}"/>
          </ac:picMkLst>
        </pc:picChg>
      </pc:sldChg>
      <pc:sldChg chg="modNotesTx">
        <pc:chgData name="Alessandra Angona" userId="984968e1-38f8-4b7f-93d2-9287b563cca1" providerId="ADAL" clId="{918860FA-F27D-4B39-8DF8-7E1EF66FA8CC}" dt="2023-01-24T10:24:56.333" v="1163" actId="20577"/>
        <pc:sldMkLst>
          <pc:docMk/>
          <pc:sldMk cId="2931249006" sldId="716"/>
        </pc:sldMkLst>
      </pc:sldChg>
      <pc:sldChg chg="modNotesTx">
        <pc:chgData name="Alessandra Angona" userId="984968e1-38f8-4b7f-93d2-9287b563cca1" providerId="ADAL" clId="{918860FA-F27D-4B39-8DF8-7E1EF66FA8CC}" dt="2023-01-24T10:24:44.381" v="1158" actId="20577"/>
        <pc:sldMkLst>
          <pc:docMk/>
          <pc:sldMk cId="2893895004" sldId="7387"/>
        </pc:sldMkLst>
      </pc:sldChg>
      <pc:sldChg chg="modNotesTx">
        <pc:chgData name="Alessandra Angona" userId="984968e1-38f8-4b7f-93d2-9287b563cca1" providerId="ADAL" clId="{918860FA-F27D-4B39-8DF8-7E1EF66FA8CC}" dt="2023-01-24T10:25:05.805" v="1168" actId="20577"/>
        <pc:sldMkLst>
          <pc:docMk/>
          <pc:sldMk cId="2900015414" sldId="7388"/>
        </pc:sldMkLst>
      </pc:sldChg>
      <pc:sldChg chg="addSp delSp modSp add mod setBg modAnim delDesignElem chgLayout">
        <pc:chgData name="Alessandra Angona" userId="984968e1-38f8-4b7f-93d2-9287b563cca1" providerId="ADAL" clId="{918860FA-F27D-4B39-8DF8-7E1EF66FA8CC}" dt="2023-02-01T09:40:32.790" v="11697"/>
        <pc:sldMkLst>
          <pc:docMk/>
          <pc:sldMk cId="1054437318" sldId="7389"/>
        </pc:sldMkLst>
        <pc:spChg chg="del mod ord">
          <ac:chgData name="Alessandra Angona" userId="984968e1-38f8-4b7f-93d2-9287b563cca1" providerId="ADAL" clId="{918860FA-F27D-4B39-8DF8-7E1EF66FA8CC}" dt="2023-01-25T13:17:34.367" v="4017" actId="478"/>
          <ac:spMkLst>
            <pc:docMk/>
            <pc:sldMk cId="1054437318" sldId="7389"/>
            <ac:spMk id="2" creationId="{A88DD55D-C513-4168-BB53-61377440AB7F}"/>
          </ac:spMkLst>
        </pc:spChg>
        <pc:spChg chg="mod ord">
          <ac:chgData name="Alessandra Angona" userId="984968e1-38f8-4b7f-93d2-9287b563cca1" providerId="ADAL" clId="{918860FA-F27D-4B39-8DF8-7E1EF66FA8CC}" dt="2023-01-25T13:17:27.611" v="4014" actId="700"/>
          <ac:spMkLst>
            <pc:docMk/>
            <pc:sldMk cId="1054437318" sldId="7389"/>
            <ac:spMk id="4" creationId="{FB1FD9D8-27D6-4AC1-97CB-AE1D307BD2B8}"/>
          </ac:spMkLst>
        </pc:spChg>
        <pc:spChg chg="add mod">
          <ac:chgData name="Alessandra Angona" userId="984968e1-38f8-4b7f-93d2-9287b563cca1" providerId="ADAL" clId="{918860FA-F27D-4B39-8DF8-7E1EF66FA8CC}" dt="2023-01-25T15:00:30.674" v="4050" actId="20577"/>
          <ac:spMkLst>
            <pc:docMk/>
            <pc:sldMk cId="1054437318" sldId="7389"/>
            <ac:spMk id="7" creationId="{A5062CF7-61A9-4E07-BE89-2B2057942943}"/>
          </ac:spMkLst>
        </pc:spChg>
        <pc:spChg chg="del">
          <ac:chgData name="Alessandra Angona" userId="984968e1-38f8-4b7f-93d2-9287b563cca1" providerId="ADAL" clId="{918860FA-F27D-4B39-8DF8-7E1EF66FA8CC}" dt="2023-01-24T09:48:51.777" v="774" actId="26606"/>
          <ac:spMkLst>
            <pc:docMk/>
            <pc:sldMk cId="1054437318" sldId="7389"/>
            <ac:spMk id="7" creationId="{EB20C1DF-3C73-42AD-A0D9-F4093921BC1C}"/>
          </ac:spMkLst>
        </pc:spChg>
        <pc:spChg chg="add mod">
          <ac:chgData name="Alessandra Angona" userId="984968e1-38f8-4b7f-93d2-9287b563cca1" providerId="ADAL" clId="{918860FA-F27D-4B39-8DF8-7E1EF66FA8CC}" dt="2023-01-31T20:36:00.701" v="11139" actId="1076"/>
          <ac:spMkLst>
            <pc:docMk/>
            <pc:sldMk cId="1054437318" sldId="7389"/>
            <ac:spMk id="8" creationId="{CFDF584B-D5FB-4DF4-804D-99758645115C}"/>
          </ac:spMkLst>
        </pc:spChg>
        <pc:spChg chg="add mod">
          <ac:chgData name="Alessandra Angona" userId="984968e1-38f8-4b7f-93d2-9287b563cca1" providerId="ADAL" clId="{918860FA-F27D-4B39-8DF8-7E1EF66FA8CC}" dt="2023-02-01T08:48:36.991" v="11212" actId="27636"/>
          <ac:spMkLst>
            <pc:docMk/>
            <pc:sldMk cId="1054437318" sldId="7389"/>
            <ac:spMk id="9" creationId="{38943DD6-4DEB-4739-8F05-E3A36BD89423}"/>
          </ac:spMkLst>
        </pc:spChg>
        <pc:spChg chg="add del mod">
          <ac:chgData name="Alessandra Angona" userId="984968e1-38f8-4b7f-93d2-9287b563cca1" providerId="ADAL" clId="{918860FA-F27D-4B39-8DF8-7E1EF66FA8CC}" dt="2023-01-25T13:17:31.034" v="4016" actId="478"/>
          <ac:spMkLst>
            <pc:docMk/>
            <pc:sldMk cId="1054437318" sldId="7389"/>
            <ac:spMk id="9" creationId="{633CE280-A8BB-41CA-9530-8BE5A86FD092}"/>
          </ac:spMkLst>
        </pc:spChg>
        <pc:spChg chg="add del mod">
          <ac:chgData name="Alessandra Angona" userId="984968e1-38f8-4b7f-93d2-9287b563cca1" providerId="ADAL" clId="{918860FA-F27D-4B39-8DF8-7E1EF66FA8CC}" dt="2023-01-25T13:18:43.841" v="4048" actId="478"/>
          <ac:spMkLst>
            <pc:docMk/>
            <pc:sldMk cId="1054437318" sldId="7389"/>
            <ac:spMk id="11" creationId="{B44E2EC6-2E9B-4842-B1AF-3A9265788A48}"/>
          </ac:spMkLst>
        </pc:spChg>
        <pc:spChg chg="add mod">
          <ac:chgData name="Alessandra Angona" userId="984968e1-38f8-4b7f-93d2-9287b563cca1" providerId="ADAL" clId="{918860FA-F27D-4B39-8DF8-7E1EF66FA8CC}" dt="2023-02-01T08:52:24.805" v="11315" actId="20577"/>
          <ac:spMkLst>
            <pc:docMk/>
            <pc:sldMk cId="1054437318" sldId="7389"/>
            <ac:spMk id="14" creationId="{5981643A-CB1E-4958-8285-18A9F25D3010}"/>
          </ac:spMkLst>
        </pc:spChg>
        <pc:spChg chg="del mod ord">
          <ac:chgData name="Alessandra Angona" userId="984968e1-38f8-4b7f-93d2-9287b563cca1" providerId="ADAL" clId="{918860FA-F27D-4B39-8DF8-7E1EF66FA8CC}" dt="2023-01-25T13:18:40.465" v="4047" actId="478"/>
          <ac:spMkLst>
            <pc:docMk/>
            <pc:sldMk cId="1054437318" sldId="7389"/>
            <ac:spMk id="18" creationId="{6E4705ED-E26A-9569-DE64-3607300DE6D7}"/>
          </ac:spMkLst>
        </pc:spChg>
        <pc:picChg chg="add mod">
          <ac:chgData name="Alessandra Angona" userId="984968e1-38f8-4b7f-93d2-9287b563cca1" providerId="ADAL" clId="{918860FA-F27D-4B39-8DF8-7E1EF66FA8CC}" dt="2023-01-31T20:35:47.405" v="11136" actId="1076"/>
          <ac:picMkLst>
            <pc:docMk/>
            <pc:sldMk cId="1054437318" sldId="7389"/>
            <ac:picMk id="5" creationId="{DDA7932D-BB80-48B0-A4D6-C02C80A7F5F9}"/>
          </ac:picMkLst>
        </pc:picChg>
        <pc:picChg chg="mod">
          <ac:chgData name="Alessandra Angona" userId="984968e1-38f8-4b7f-93d2-9287b563cca1" providerId="ADAL" clId="{918860FA-F27D-4B39-8DF8-7E1EF66FA8CC}" dt="2023-01-31T20:35:45.157" v="11135" actId="1076"/>
          <ac:picMkLst>
            <pc:docMk/>
            <pc:sldMk cId="1054437318" sldId="7389"/>
            <ac:picMk id="6" creationId="{E42B3A71-C94A-4542-951F-C9DBD3A6B6F8}"/>
          </ac:picMkLst>
        </pc:picChg>
        <pc:picChg chg="add del mod">
          <ac:chgData name="Alessandra Angona" userId="984968e1-38f8-4b7f-93d2-9287b563cca1" providerId="ADAL" clId="{918860FA-F27D-4B39-8DF8-7E1EF66FA8CC}" dt="2023-01-25T13:17:21.541" v="4013" actId="478"/>
          <ac:picMkLst>
            <pc:docMk/>
            <pc:sldMk cId="1054437318" sldId="7389"/>
            <ac:picMk id="10" creationId="{94254760-239A-42B2-A72F-E0566A6E8108}"/>
          </ac:picMkLst>
        </pc:picChg>
        <pc:picChg chg="add mod">
          <ac:chgData name="Alessandra Angona" userId="984968e1-38f8-4b7f-93d2-9287b563cca1" providerId="ADAL" clId="{918860FA-F27D-4B39-8DF8-7E1EF66FA8CC}" dt="2023-01-25T15:28:43.941" v="4291" actId="1076"/>
          <ac:picMkLst>
            <pc:docMk/>
            <pc:sldMk cId="1054437318" sldId="7389"/>
            <ac:picMk id="13" creationId="{B8C30A1C-C2CF-472C-9E42-21EA416E0DEB}"/>
          </ac:picMkLst>
        </pc:picChg>
        <pc:cxnChg chg="del">
          <ac:chgData name="Alessandra Angona" userId="984968e1-38f8-4b7f-93d2-9287b563cca1" providerId="ADAL" clId="{918860FA-F27D-4B39-8DF8-7E1EF66FA8CC}" dt="2023-01-24T09:46:17.893" v="760"/>
          <ac:cxnSpMkLst>
            <pc:docMk/>
            <pc:sldMk cId="1054437318" sldId="7389"/>
            <ac:cxnSpMk id="19" creationId="{A7F400EE-A8A5-48AF-B4D6-291B52C6F0B0}"/>
          </ac:cxnSpMkLst>
        </pc:cxnChg>
        <pc:cxnChg chg="add del">
          <ac:chgData name="Alessandra Angona" userId="984968e1-38f8-4b7f-93d2-9287b563cca1" providerId="ADAL" clId="{918860FA-F27D-4B39-8DF8-7E1EF66FA8CC}" dt="2023-01-25T13:17:27.611" v="4014" actId="700"/>
          <ac:cxnSpMkLst>
            <pc:docMk/>
            <pc:sldMk cId="1054437318" sldId="7389"/>
            <ac:cxnSpMk id="23" creationId="{A7F400EE-A8A5-48AF-B4D6-291B52C6F0B0}"/>
          </ac:cxnSpMkLst>
        </pc:cxnChg>
      </pc:sldChg>
      <pc:sldChg chg="addSp delSp modSp add mod setBg modAnim delDesignElem">
        <pc:chgData name="Alessandra Angona" userId="984968e1-38f8-4b7f-93d2-9287b563cca1" providerId="ADAL" clId="{918860FA-F27D-4B39-8DF8-7E1EF66FA8CC}" dt="2023-02-01T08:50:01.498" v="11260" actId="27636"/>
        <pc:sldMkLst>
          <pc:docMk/>
          <pc:sldMk cId="1783126345" sldId="7390"/>
        </pc:sldMkLst>
        <pc:spChg chg="del">
          <ac:chgData name="Alessandra Angona" userId="984968e1-38f8-4b7f-93d2-9287b563cca1" providerId="ADAL" clId="{918860FA-F27D-4B39-8DF8-7E1EF66FA8CC}" dt="2023-01-25T13:11:40.181" v="4011" actId="478"/>
          <ac:spMkLst>
            <pc:docMk/>
            <pc:sldMk cId="1783126345" sldId="7390"/>
            <ac:spMk id="2" creationId="{A88DD55D-C513-4168-BB53-61377440AB7F}"/>
          </ac:spMkLst>
        </pc:spChg>
        <pc:spChg chg="add del mod">
          <ac:chgData name="Alessandra Angona" userId="984968e1-38f8-4b7f-93d2-9287b563cca1" providerId="ADAL" clId="{918860FA-F27D-4B39-8DF8-7E1EF66FA8CC}" dt="2023-01-31T18:45:38.661" v="10317" actId="478"/>
          <ac:spMkLst>
            <pc:docMk/>
            <pc:sldMk cId="1783126345" sldId="7390"/>
            <ac:spMk id="2" creationId="{CAD4F658-1430-4C86-9B4A-931E50180215}"/>
          </ac:spMkLst>
        </pc:spChg>
        <pc:spChg chg="add mod">
          <ac:chgData name="Alessandra Angona" userId="984968e1-38f8-4b7f-93d2-9287b563cca1" providerId="ADAL" clId="{918860FA-F27D-4B39-8DF8-7E1EF66FA8CC}" dt="2023-01-25T09:26:19.434" v="2313" actId="164"/>
          <ac:spMkLst>
            <pc:docMk/>
            <pc:sldMk cId="1783126345" sldId="7390"/>
            <ac:spMk id="9" creationId="{1C0DA15A-5725-4E85-B6E6-DF92A7DD951D}"/>
          </ac:spMkLst>
        </pc:spChg>
        <pc:spChg chg="add del mod">
          <ac:chgData name="Alessandra Angona" userId="984968e1-38f8-4b7f-93d2-9287b563cca1" providerId="ADAL" clId="{918860FA-F27D-4B39-8DF8-7E1EF66FA8CC}" dt="2023-01-25T13:11:43.377" v="4012" actId="478"/>
          <ac:spMkLst>
            <pc:docMk/>
            <pc:sldMk cId="1783126345" sldId="7390"/>
            <ac:spMk id="9" creationId="{651D1830-F3FE-4341-8DE6-FDFF9049C630}"/>
          </ac:spMkLst>
        </pc:spChg>
        <pc:spChg chg="del mod">
          <ac:chgData name="Alessandra Angona" userId="984968e1-38f8-4b7f-93d2-9287b563cca1" providerId="ADAL" clId="{918860FA-F27D-4B39-8DF8-7E1EF66FA8CC}" dt="2023-01-25T09:32:35.819" v="2480" actId="478"/>
          <ac:spMkLst>
            <pc:docMk/>
            <pc:sldMk cId="1783126345" sldId="7390"/>
            <ac:spMk id="10" creationId="{86F96F3B-55C6-B451-7DEB-B79AACDF61DC}"/>
          </ac:spMkLst>
        </pc:spChg>
        <pc:spChg chg="add mod">
          <ac:chgData name="Alessandra Angona" userId="984968e1-38f8-4b7f-93d2-9287b563cca1" providerId="ADAL" clId="{918860FA-F27D-4B39-8DF8-7E1EF66FA8CC}" dt="2023-01-25T09:26:19.434" v="2313" actId="164"/>
          <ac:spMkLst>
            <pc:docMk/>
            <pc:sldMk cId="1783126345" sldId="7390"/>
            <ac:spMk id="11" creationId="{B22D1383-9331-4ECA-B566-A857076B51CE}"/>
          </ac:spMkLst>
        </pc:spChg>
        <pc:spChg chg="add mod">
          <ac:chgData name="Alessandra Angona" userId="984968e1-38f8-4b7f-93d2-9287b563cca1" providerId="ADAL" clId="{918860FA-F27D-4B39-8DF8-7E1EF66FA8CC}" dt="2023-01-25T09:26:19.434" v="2313" actId="164"/>
          <ac:spMkLst>
            <pc:docMk/>
            <pc:sldMk cId="1783126345" sldId="7390"/>
            <ac:spMk id="12" creationId="{28F959FE-1AAC-4767-ADD2-E0889715693A}"/>
          </ac:spMkLst>
        </pc:spChg>
        <pc:spChg chg="add mod">
          <ac:chgData name="Alessandra Angona" userId="984968e1-38f8-4b7f-93d2-9287b563cca1" providerId="ADAL" clId="{918860FA-F27D-4B39-8DF8-7E1EF66FA8CC}" dt="2023-01-25T09:26:19.434" v="2313" actId="164"/>
          <ac:spMkLst>
            <pc:docMk/>
            <pc:sldMk cId="1783126345" sldId="7390"/>
            <ac:spMk id="13" creationId="{07359088-C874-493D-B066-3D8FB8940163}"/>
          </ac:spMkLst>
        </pc:spChg>
        <pc:spChg chg="add mod">
          <ac:chgData name="Alessandra Angona" userId="984968e1-38f8-4b7f-93d2-9287b563cca1" providerId="ADAL" clId="{918860FA-F27D-4B39-8DF8-7E1EF66FA8CC}" dt="2023-01-25T13:11:13.527" v="4010" actId="164"/>
          <ac:spMkLst>
            <pc:docMk/>
            <pc:sldMk cId="1783126345" sldId="7390"/>
            <ac:spMk id="13" creationId="{A5DB45B8-6DAE-48C8-BDAE-FB22821ADA1C}"/>
          </ac:spMkLst>
        </pc:spChg>
        <pc:spChg chg="add mod">
          <ac:chgData name="Alessandra Angona" userId="984968e1-38f8-4b7f-93d2-9287b563cca1" providerId="ADAL" clId="{918860FA-F27D-4B39-8DF8-7E1EF66FA8CC}" dt="2023-01-25T13:02:58.172" v="3942" actId="20577"/>
          <ac:spMkLst>
            <pc:docMk/>
            <pc:sldMk cId="1783126345" sldId="7390"/>
            <ac:spMk id="15" creationId="{F2AE3D86-FD04-4CE4-BF5E-51E7E4871935}"/>
          </ac:spMkLst>
        </pc:spChg>
        <pc:spChg chg="add del mod">
          <ac:chgData name="Alessandra Angona" userId="984968e1-38f8-4b7f-93d2-9287b563cca1" providerId="ADAL" clId="{918860FA-F27D-4B39-8DF8-7E1EF66FA8CC}" dt="2023-01-31T18:49:43.164" v="10352" actId="478"/>
          <ac:spMkLst>
            <pc:docMk/>
            <pc:sldMk cId="1783126345" sldId="7390"/>
            <ac:spMk id="17" creationId="{0D5F9656-A352-43C6-A16C-C866A49E7436}"/>
          </ac:spMkLst>
        </pc:spChg>
        <pc:spChg chg="add del mod">
          <ac:chgData name="Alessandra Angona" userId="984968e1-38f8-4b7f-93d2-9287b563cca1" providerId="ADAL" clId="{918860FA-F27D-4B39-8DF8-7E1EF66FA8CC}" dt="2023-01-31T19:53:21.085" v="10370" actId="478"/>
          <ac:spMkLst>
            <pc:docMk/>
            <pc:sldMk cId="1783126345" sldId="7390"/>
            <ac:spMk id="18" creationId="{683E93FB-BAD6-498B-A27C-E23D9C093A1C}"/>
          </ac:spMkLst>
        </pc:spChg>
        <pc:spChg chg="add mod">
          <ac:chgData name="Alessandra Angona" userId="984968e1-38f8-4b7f-93d2-9287b563cca1" providerId="ADAL" clId="{918860FA-F27D-4B39-8DF8-7E1EF66FA8CC}" dt="2023-02-01T08:49:55.887" v="11253" actId="20577"/>
          <ac:spMkLst>
            <pc:docMk/>
            <pc:sldMk cId="1783126345" sldId="7390"/>
            <ac:spMk id="20" creationId="{62C0848B-136F-4163-8F5A-EEF2E69BBAE1}"/>
          </ac:spMkLst>
        </pc:spChg>
        <pc:spChg chg="add del mod">
          <ac:chgData name="Alessandra Angona" userId="984968e1-38f8-4b7f-93d2-9287b563cca1" providerId="ADAL" clId="{918860FA-F27D-4B39-8DF8-7E1EF66FA8CC}" dt="2023-01-31T18:45:41.602" v="10318" actId="478"/>
          <ac:spMkLst>
            <pc:docMk/>
            <pc:sldMk cId="1783126345" sldId="7390"/>
            <ac:spMk id="21" creationId="{89643534-95E8-4440-BB7F-767A9B048577}"/>
          </ac:spMkLst>
        </pc:spChg>
        <pc:spChg chg="add del mod">
          <ac:chgData name="Alessandra Angona" userId="984968e1-38f8-4b7f-93d2-9287b563cca1" providerId="ADAL" clId="{918860FA-F27D-4B39-8DF8-7E1EF66FA8CC}" dt="2023-01-31T18:46:13.212" v="10346" actId="478"/>
          <ac:spMkLst>
            <pc:docMk/>
            <pc:sldMk cId="1783126345" sldId="7390"/>
            <ac:spMk id="22" creationId="{20F29127-38A6-4623-8295-E049014EE648}"/>
          </ac:spMkLst>
        </pc:spChg>
        <pc:spChg chg="add del mod">
          <ac:chgData name="Alessandra Angona" userId="984968e1-38f8-4b7f-93d2-9287b563cca1" providerId="ADAL" clId="{918860FA-F27D-4B39-8DF8-7E1EF66FA8CC}" dt="2023-01-25T09:32:38.740" v="2481" actId="478"/>
          <ac:spMkLst>
            <pc:docMk/>
            <pc:sldMk cId="1783126345" sldId="7390"/>
            <ac:spMk id="22" creationId="{7A9A5B2C-F4E3-48FF-A747-954E0539EF04}"/>
          </ac:spMkLst>
        </pc:spChg>
        <pc:spChg chg="add del mod">
          <ac:chgData name="Alessandra Angona" userId="984968e1-38f8-4b7f-93d2-9287b563cca1" providerId="ADAL" clId="{918860FA-F27D-4B39-8DF8-7E1EF66FA8CC}" dt="2023-01-31T18:50:08.596" v="10360" actId="478"/>
          <ac:spMkLst>
            <pc:docMk/>
            <pc:sldMk cId="1783126345" sldId="7390"/>
            <ac:spMk id="23" creationId="{B7FD12F6-4E46-43CB-A25F-BF306AEEFB41}"/>
          </ac:spMkLst>
        </pc:spChg>
        <pc:spChg chg="add del mod">
          <ac:chgData name="Alessandra Angona" userId="984968e1-38f8-4b7f-93d2-9287b563cca1" providerId="ADAL" clId="{918860FA-F27D-4B39-8DF8-7E1EF66FA8CC}" dt="2023-01-31T18:50:06.506" v="10359" actId="478"/>
          <ac:spMkLst>
            <pc:docMk/>
            <pc:sldMk cId="1783126345" sldId="7390"/>
            <ac:spMk id="24" creationId="{ACB68CD3-B24D-409C-9808-D2428ED81239}"/>
          </ac:spMkLst>
        </pc:spChg>
        <pc:spChg chg="add mod">
          <ac:chgData name="Alessandra Angona" userId="984968e1-38f8-4b7f-93d2-9287b563cca1" providerId="ADAL" clId="{918860FA-F27D-4B39-8DF8-7E1EF66FA8CC}" dt="2023-02-01T08:50:01.498" v="11260" actId="27636"/>
          <ac:spMkLst>
            <pc:docMk/>
            <pc:sldMk cId="1783126345" sldId="7390"/>
            <ac:spMk id="25" creationId="{9A5DC298-7926-4208-99F4-915238730449}"/>
          </ac:spMkLst>
        </pc:spChg>
        <pc:grpChg chg="add del mod">
          <ac:chgData name="Alessandra Angona" userId="984968e1-38f8-4b7f-93d2-9287b563cca1" providerId="ADAL" clId="{918860FA-F27D-4B39-8DF8-7E1EF66FA8CC}" dt="2023-01-31T18:50:02.180" v="10356" actId="478"/>
          <ac:grpSpMkLst>
            <pc:docMk/>
            <pc:sldMk cId="1783126345" sldId="7390"/>
            <ac:grpSpMk id="3" creationId="{0A8BD845-347B-4D00-A09A-8AC102D6FBB8}"/>
          </ac:grpSpMkLst>
        </pc:grpChg>
        <pc:grpChg chg="add del mod">
          <ac:chgData name="Alessandra Angona" userId="984968e1-38f8-4b7f-93d2-9287b563cca1" providerId="ADAL" clId="{918860FA-F27D-4B39-8DF8-7E1EF66FA8CC}" dt="2023-01-25T09:27:25.808" v="2325" actId="21"/>
          <ac:grpSpMkLst>
            <pc:docMk/>
            <pc:sldMk cId="1783126345" sldId="7390"/>
            <ac:grpSpMk id="3" creationId="{FB1DBA05-B2CA-473D-AA8F-FB41FE8A80D5}"/>
          </ac:grpSpMkLst>
        </pc:grpChg>
        <pc:picChg chg="del mod">
          <ac:chgData name="Alessandra Angona" userId="984968e1-38f8-4b7f-93d2-9287b563cca1" providerId="ADAL" clId="{918860FA-F27D-4B39-8DF8-7E1EF66FA8CC}" dt="2023-01-31T18:50:03.294" v="10357" actId="478"/>
          <ac:picMkLst>
            <pc:docMk/>
            <pc:sldMk cId="1783126345" sldId="7390"/>
            <ac:picMk id="6" creationId="{CFBDB815-6AAD-40DE-A1F3-DA980B12FBF4}"/>
          </ac:picMkLst>
        </pc:picChg>
        <pc:picChg chg="add del mod modCrop">
          <ac:chgData name="Alessandra Angona" userId="984968e1-38f8-4b7f-93d2-9287b563cca1" providerId="ADAL" clId="{918860FA-F27D-4B39-8DF8-7E1EF66FA8CC}" dt="2023-01-31T18:50:04.270" v="10358" actId="478"/>
          <ac:picMkLst>
            <pc:docMk/>
            <pc:sldMk cId="1783126345" sldId="7390"/>
            <ac:picMk id="7" creationId="{FF348083-CBAC-4401-930B-F393B57A5368}"/>
          </ac:picMkLst>
        </pc:picChg>
        <pc:picChg chg="add del mod ord modCrop">
          <ac:chgData name="Alessandra Angona" userId="984968e1-38f8-4b7f-93d2-9287b563cca1" providerId="ADAL" clId="{918860FA-F27D-4B39-8DF8-7E1EF66FA8CC}" dt="2023-01-31T18:49:46.364" v="10353" actId="478"/>
          <ac:picMkLst>
            <pc:docMk/>
            <pc:sldMk cId="1783126345" sldId="7390"/>
            <ac:picMk id="8" creationId="{99FF4ADA-F031-49E8-8165-1B4F55059BD2}"/>
          </ac:picMkLst>
        </pc:picChg>
        <pc:picChg chg="add del mod">
          <ac:chgData name="Alessandra Angona" userId="984968e1-38f8-4b7f-93d2-9287b563cca1" providerId="ADAL" clId="{918860FA-F27D-4B39-8DF8-7E1EF66FA8CC}" dt="2023-01-31T18:46:02.863" v="10341" actId="478"/>
          <ac:picMkLst>
            <pc:docMk/>
            <pc:sldMk cId="1783126345" sldId="7390"/>
            <ac:picMk id="9" creationId="{DDD98CB6-8384-41DE-971E-EC67E2462328}"/>
          </ac:picMkLst>
        </pc:picChg>
        <pc:picChg chg="add mod">
          <ac:chgData name="Alessandra Angona" userId="984968e1-38f8-4b7f-93d2-9287b563cca1" providerId="ADAL" clId="{918860FA-F27D-4B39-8DF8-7E1EF66FA8CC}" dt="2023-01-31T18:49:39.893" v="10351" actId="1076"/>
          <ac:picMkLst>
            <pc:docMk/>
            <pc:sldMk cId="1783126345" sldId="7390"/>
            <ac:picMk id="10" creationId="{77B1015C-BC6F-4D50-BBCA-13195D625855}"/>
          </ac:picMkLst>
        </pc:picChg>
        <pc:picChg chg="add del mod">
          <ac:chgData name="Alessandra Angona" userId="984968e1-38f8-4b7f-93d2-9287b563cca1" providerId="ADAL" clId="{918860FA-F27D-4B39-8DF8-7E1EF66FA8CC}" dt="2023-01-31T18:46:09.608" v="10345" actId="478"/>
          <ac:picMkLst>
            <pc:docMk/>
            <pc:sldMk cId="1783126345" sldId="7390"/>
            <ac:picMk id="11" creationId="{81E03D34-DAEF-42E3-ADBD-6DF9961D1653}"/>
          </ac:picMkLst>
        </pc:picChg>
        <pc:picChg chg="add mod">
          <ac:chgData name="Alessandra Angona" userId="984968e1-38f8-4b7f-93d2-9287b563cca1" providerId="ADAL" clId="{918860FA-F27D-4B39-8DF8-7E1EF66FA8CC}" dt="2023-01-25T09:26:19.434" v="2313" actId="164"/>
          <ac:picMkLst>
            <pc:docMk/>
            <pc:sldMk cId="1783126345" sldId="7390"/>
            <ac:picMk id="14" creationId="{C408CF1C-40A0-4355-A5EB-0F279472CE27}"/>
          </ac:picMkLst>
        </pc:picChg>
        <pc:picChg chg="add del mod">
          <ac:chgData name="Alessandra Angona" userId="984968e1-38f8-4b7f-93d2-9287b563cca1" providerId="ADAL" clId="{918860FA-F27D-4B39-8DF8-7E1EF66FA8CC}" dt="2023-01-31T18:49:57.617" v="10355" actId="478"/>
          <ac:picMkLst>
            <pc:docMk/>
            <pc:sldMk cId="1783126345" sldId="7390"/>
            <ac:picMk id="16" creationId="{55E4ADFB-EF3B-4147-B0AB-6A8E90C9378A}"/>
          </ac:picMkLst>
        </pc:picChg>
        <pc:picChg chg="add del mod">
          <ac:chgData name="Alessandra Angona" userId="984968e1-38f8-4b7f-93d2-9287b563cca1" providerId="ADAL" clId="{918860FA-F27D-4B39-8DF8-7E1EF66FA8CC}" dt="2023-01-25T09:31:22.346" v="2465" actId="478"/>
          <ac:picMkLst>
            <pc:docMk/>
            <pc:sldMk cId="1783126345" sldId="7390"/>
            <ac:picMk id="18" creationId="{EEC53D18-719E-4804-B98E-7CAC304FF4FA}"/>
          </ac:picMkLst>
        </pc:picChg>
        <pc:picChg chg="add del mod">
          <ac:chgData name="Alessandra Angona" userId="984968e1-38f8-4b7f-93d2-9287b563cca1" providerId="ADAL" clId="{918860FA-F27D-4B39-8DF8-7E1EF66FA8CC}" dt="2023-01-26T13:13:48.822" v="5865" actId="478"/>
          <ac:picMkLst>
            <pc:docMk/>
            <pc:sldMk cId="1783126345" sldId="7390"/>
            <ac:picMk id="20" creationId="{229A6D1B-E628-4D7F-A9F5-0A2C6C7D29DF}"/>
          </ac:picMkLst>
        </pc:picChg>
        <pc:picChg chg="add mod">
          <ac:chgData name="Alessandra Angona" userId="984968e1-38f8-4b7f-93d2-9287b563cca1" providerId="ADAL" clId="{918860FA-F27D-4B39-8DF8-7E1EF66FA8CC}" dt="2023-01-31T19:54:27.558" v="10372" actId="1076"/>
          <ac:picMkLst>
            <pc:docMk/>
            <pc:sldMk cId="1783126345" sldId="7390"/>
            <ac:picMk id="26" creationId="{6284C58B-0995-4DA5-9408-C9E46B8EBFFA}"/>
          </ac:picMkLst>
        </pc:picChg>
        <pc:picChg chg="add mod">
          <ac:chgData name="Alessandra Angona" userId="984968e1-38f8-4b7f-93d2-9287b563cca1" providerId="ADAL" clId="{918860FA-F27D-4B39-8DF8-7E1EF66FA8CC}" dt="2023-01-31T19:54:27.558" v="10372" actId="1076"/>
          <ac:picMkLst>
            <pc:docMk/>
            <pc:sldMk cId="1783126345" sldId="7390"/>
            <ac:picMk id="27" creationId="{83CF88BE-43FC-4966-B05A-59F9B4C17C21}"/>
          </ac:picMkLst>
        </pc:picChg>
        <pc:picChg chg="add mod">
          <ac:chgData name="Alessandra Angona" userId="984968e1-38f8-4b7f-93d2-9287b563cca1" providerId="ADAL" clId="{918860FA-F27D-4B39-8DF8-7E1EF66FA8CC}" dt="2023-01-25T13:11:13.527" v="4010" actId="164"/>
          <ac:picMkLst>
            <pc:docMk/>
            <pc:sldMk cId="1783126345" sldId="7390"/>
            <ac:picMk id="1026" creationId="{E1396CC5-5D78-4E17-BC36-B7DEA395F84D}"/>
          </ac:picMkLst>
        </pc:picChg>
        <pc:cxnChg chg="del">
          <ac:chgData name="Alessandra Angona" userId="984968e1-38f8-4b7f-93d2-9287b563cca1" providerId="ADAL" clId="{918860FA-F27D-4B39-8DF8-7E1EF66FA8CC}" dt="2023-01-24T10:01:06.590" v="861"/>
          <ac:cxnSpMkLst>
            <pc:docMk/>
            <pc:sldMk cId="1783126345" sldId="7390"/>
            <ac:cxnSpMk id="13" creationId="{A7F400EE-A8A5-48AF-B4D6-291B52C6F0B0}"/>
          </ac:cxnSpMkLst>
        </pc:cxnChg>
      </pc:sldChg>
      <pc:sldChg chg="addSp delSp modSp add mod modAnim">
        <pc:chgData name="Alessandra Angona" userId="984968e1-38f8-4b7f-93d2-9287b563cca1" providerId="ADAL" clId="{918860FA-F27D-4B39-8DF8-7E1EF66FA8CC}" dt="2023-02-01T08:50:24.765" v="11267" actId="27636"/>
        <pc:sldMkLst>
          <pc:docMk/>
          <pc:sldMk cId="986212496" sldId="7391"/>
        </pc:sldMkLst>
        <pc:spChg chg="del mod">
          <ac:chgData name="Alessandra Angona" userId="984968e1-38f8-4b7f-93d2-9287b563cca1" providerId="ADAL" clId="{918860FA-F27D-4B39-8DF8-7E1EF66FA8CC}" dt="2023-01-31T20:00:44.526" v="10540" actId="478"/>
          <ac:spMkLst>
            <pc:docMk/>
            <pc:sldMk cId="986212496" sldId="7391"/>
            <ac:spMk id="2" creationId="{A88DD55D-C513-4168-BB53-61377440AB7F}"/>
          </ac:spMkLst>
        </pc:spChg>
        <pc:spChg chg="add mod">
          <ac:chgData name="Alessandra Angona" userId="984968e1-38f8-4b7f-93d2-9287b563cca1" providerId="ADAL" clId="{918860FA-F27D-4B39-8DF8-7E1EF66FA8CC}" dt="2023-01-25T13:02:29.499" v="3887" actId="255"/>
          <ac:spMkLst>
            <pc:docMk/>
            <pc:sldMk cId="986212496" sldId="7391"/>
            <ac:spMk id="6" creationId="{BC42B16A-B055-4B74-8F1C-D8FC6F27821B}"/>
          </ac:spMkLst>
        </pc:spChg>
        <pc:spChg chg="add del mod">
          <ac:chgData name="Alessandra Angona" userId="984968e1-38f8-4b7f-93d2-9287b563cca1" providerId="ADAL" clId="{918860FA-F27D-4B39-8DF8-7E1EF66FA8CC}" dt="2023-01-31T20:00:47.819" v="10541" actId="478"/>
          <ac:spMkLst>
            <pc:docMk/>
            <pc:sldMk cId="986212496" sldId="7391"/>
            <ac:spMk id="8" creationId="{B7EB16D9-21BB-4957-A08C-A3516FE1243E}"/>
          </ac:spMkLst>
        </pc:spChg>
        <pc:spChg chg="mod">
          <ac:chgData name="Alessandra Angona" userId="984968e1-38f8-4b7f-93d2-9287b563cca1" providerId="ADAL" clId="{918860FA-F27D-4B39-8DF8-7E1EF66FA8CC}" dt="2023-02-01T08:50:24.765" v="11267" actId="27636"/>
          <ac:spMkLst>
            <pc:docMk/>
            <pc:sldMk cId="986212496" sldId="7391"/>
            <ac:spMk id="10" creationId="{86F96F3B-55C6-B451-7DEB-B79AACDF61DC}"/>
          </ac:spMkLst>
        </pc:spChg>
        <pc:spChg chg="add mod">
          <ac:chgData name="Alessandra Angona" userId="984968e1-38f8-4b7f-93d2-9287b563cca1" providerId="ADAL" clId="{918860FA-F27D-4B39-8DF8-7E1EF66FA8CC}" dt="2023-01-31T20:09:36.211" v="10762" actId="1076"/>
          <ac:spMkLst>
            <pc:docMk/>
            <pc:sldMk cId="986212496" sldId="7391"/>
            <ac:spMk id="11" creationId="{433A5763-FF74-4973-9625-78752E7CD17F}"/>
          </ac:spMkLst>
        </pc:spChg>
        <pc:spChg chg="add mod">
          <ac:chgData name="Alessandra Angona" userId="984968e1-38f8-4b7f-93d2-9287b563cca1" providerId="ADAL" clId="{918860FA-F27D-4B39-8DF8-7E1EF66FA8CC}" dt="2023-01-31T20:01:22.202" v="10545"/>
          <ac:spMkLst>
            <pc:docMk/>
            <pc:sldMk cId="986212496" sldId="7391"/>
            <ac:spMk id="12" creationId="{A7D94558-FA78-48C5-B1E3-3CABB25AAD64}"/>
          </ac:spMkLst>
        </pc:spChg>
        <pc:spChg chg="mod">
          <ac:chgData name="Alessandra Angona" userId="984968e1-38f8-4b7f-93d2-9287b563cca1" providerId="ADAL" clId="{918860FA-F27D-4B39-8DF8-7E1EF66FA8CC}" dt="2023-01-31T20:09:53.571" v="10765" actId="1076"/>
          <ac:spMkLst>
            <pc:docMk/>
            <pc:sldMk cId="986212496" sldId="7391"/>
            <ac:spMk id="18" creationId="{B5365852-DC44-48F7-8E88-87FF675B3436}"/>
          </ac:spMkLst>
        </pc:spChg>
        <pc:spChg chg="add mod">
          <ac:chgData name="Alessandra Angona" userId="984968e1-38f8-4b7f-93d2-9287b563cca1" providerId="ADAL" clId="{918860FA-F27D-4B39-8DF8-7E1EF66FA8CC}" dt="2023-01-31T20:23:45.460" v="10897"/>
          <ac:spMkLst>
            <pc:docMk/>
            <pc:sldMk cId="986212496" sldId="7391"/>
            <ac:spMk id="26" creationId="{B5EB790D-8DD5-4ACA-AECE-37AE020014F2}"/>
          </ac:spMkLst>
        </pc:spChg>
        <pc:grpChg chg="add mod">
          <ac:chgData name="Alessandra Angona" userId="984968e1-38f8-4b7f-93d2-9287b563cca1" providerId="ADAL" clId="{918860FA-F27D-4B39-8DF8-7E1EF66FA8CC}" dt="2023-01-31T20:09:53.571" v="10765" actId="1076"/>
          <ac:grpSpMkLst>
            <pc:docMk/>
            <pc:sldMk cId="986212496" sldId="7391"/>
            <ac:grpSpMk id="16" creationId="{5AF34D81-B379-4697-B8CE-44F3BEBE5289}"/>
          </ac:grpSpMkLst>
        </pc:grpChg>
        <pc:picChg chg="add mod">
          <ac:chgData name="Alessandra Angona" userId="984968e1-38f8-4b7f-93d2-9287b563cca1" providerId="ADAL" clId="{918860FA-F27D-4B39-8DF8-7E1EF66FA8CC}" dt="2023-01-31T20:09:41.347" v="10763" actId="1076"/>
          <ac:picMkLst>
            <pc:docMk/>
            <pc:sldMk cId="986212496" sldId="7391"/>
            <ac:picMk id="5" creationId="{805EF7AD-410A-4938-BC67-830D4175ABB5}"/>
          </ac:picMkLst>
        </pc:picChg>
        <pc:picChg chg="del">
          <ac:chgData name="Alessandra Angona" userId="984968e1-38f8-4b7f-93d2-9287b563cca1" providerId="ADAL" clId="{918860FA-F27D-4B39-8DF8-7E1EF66FA8CC}" dt="2023-01-24T10:06:23.418" v="966" actId="478"/>
          <ac:picMkLst>
            <pc:docMk/>
            <pc:sldMk cId="986212496" sldId="7391"/>
            <ac:picMk id="6" creationId="{CFBDB815-6AAD-40DE-A1F3-DA980B12FBF4}"/>
          </ac:picMkLst>
        </pc:picChg>
        <pc:picChg chg="add mod">
          <ac:chgData name="Alessandra Angona" userId="984968e1-38f8-4b7f-93d2-9287b563cca1" providerId="ADAL" clId="{918860FA-F27D-4B39-8DF8-7E1EF66FA8CC}" dt="2023-01-31T20:14:02.749" v="10803" actId="1076"/>
          <ac:picMkLst>
            <pc:docMk/>
            <pc:sldMk cId="986212496" sldId="7391"/>
            <ac:picMk id="7" creationId="{BB2E3D11-DD35-4209-9C4E-D0BF03FAABF1}"/>
          </ac:picMkLst>
        </pc:picChg>
        <pc:picChg chg="add del mod">
          <ac:chgData name="Alessandra Angona" userId="984968e1-38f8-4b7f-93d2-9287b563cca1" providerId="ADAL" clId="{918860FA-F27D-4B39-8DF8-7E1EF66FA8CC}" dt="2023-01-31T20:02:49.267" v="10552" actId="478"/>
          <ac:picMkLst>
            <pc:docMk/>
            <pc:sldMk cId="986212496" sldId="7391"/>
            <ac:picMk id="13" creationId="{00E91759-91C6-46B4-949E-1976DA7CEF1C}"/>
          </ac:picMkLst>
        </pc:picChg>
        <pc:picChg chg="add mod">
          <ac:chgData name="Alessandra Angona" userId="984968e1-38f8-4b7f-93d2-9287b563cca1" providerId="ADAL" clId="{918860FA-F27D-4B39-8DF8-7E1EF66FA8CC}" dt="2023-01-31T20:09:31.498" v="10761" actId="1076"/>
          <ac:picMkLst>
            <pc:docMk/>
            <pc:sldMk cId="986212496" sldId="7391"/>
            <ac:picMk id="15" creationId="{779A3B4A-4C15-4694-90EF-FDAA04731ED2}"/>
          </ac:picMkLst>
        </pc:picChg>
        <pc:picChg chg="mod">
          <ac:chgData name="Alessandra Angona" userId="984968e1-38f8-4b7f-93d2-9287b563cca1" providerId="ADAL" clId="{918860FA-F27D-4B39-8DF8-7E1EF66FA8CC}" dt="2023-01-31T20:09:53.571" v="10765" actId="1076"/>
          <ac:picMkLst>
            <pc:docMk/>
            <pc:sldMk cId="986212496" sldId="7391"/>
            <ac:picMk id="17" creationId="{810817E3-FFC2-4A64-B391-EA79D98A5B7A}"/>
          </ac:picMkLst>
        </pc:picChg>
        <pc:picChg chg="add del mod">
          <ac:chgData name="Alessandra Angona" userId="984968e1-38f8-4b7f-93d2-9287b563cca1" providerId="ADAL" clId="{918860FA-F27D-4B39-8DF8-7E1EF66FA8CC}" dt="2023-01-31T20:12:44.744" v="10773" actId="478"/>
          <ac:picMkLst>
            <pc:docMk/>
            <pc:sldMk cId="986212496" sldId="7391"/>
            <ac:picMk id="20" creationId="{E934D279-BBB1-4394-AD7F-04FAB1B8A91A}"/>
          </ac:picMkLst>
        </pc:picChg>
        <pc:picChg chg="add mod">
          <ac:chgData name="Alessandra Angona" userId="984968e1-38f8-4b7f-93d2-9287b563cca1" providerId="ADAL" clId="{918860FA-F27D-4B39-8DF8-7E1EF66FA8CC}" dt="2023-01-31T20:14:13.966" v="10807" actId="1076"/>
          <ac:picMkLst>
            <pc:docMk/>
            <pc:sldMk cId="986212496" sldId="7391"/>
            <ac:picMk id="22" creationId="{DEC2AB92-86F7-41A1-8592-B833D1AC9BBB}"/>
          </ac:picMkLst>
        </pc:picChg>
        <pc:picChg chg="add del">
          <ac:chgData name="Alessandra Angona" userId="984968e1-38f8-4b7f-93d2-9287b563cca1" providerId="ADAL" clId="{918860FA-F27D-4B39-8DF8-7E1EF66FA8CC}" dt="2023-01-31T20:14:45.789" v="10809" actId="478"/>
          <ac:picMkLst>
            <pc:docMk/>
            <pc:sldMk cId="986212496" sldId="7391"/>
            <ac:picMk id="24" creationId="{7DABD4E5-4A89-4940-A5E1-02AA041A06AB}"/>
          </ac:picMkLst>
        </pc:picChg>
      </pc:sldChg>
      <pc:sldChg chg="addSp delSp modSp add mod setBg modAnim delDesignElem">
        <pc:chgData name="Alessandra Angona" userId="984968e1-38f8-4b7f-93d2-9287b563cca1" providerId="ADAL" clId="{918860FA-F27D-4B39-8DF8-7E1EF66FA8CC}" dt="2023-02-01T08:50:57.194" v="11272" actId="20577"/>
        <pc:sldMkLst>
          <pc:docMk/>
          <pc:sldMk cId="2470012293" sldId="7392"/>
        </pc:sldMkLst>
        <pc:spChg chg="del">
          <ac:chgData name="Alessandra Angona" userId="984968e1-38f8-4b7f-93d2-9287b563cca1" providerId="ADAL" clId="{918860FA-F27D-4B39-8DF8-7E1EF66FA8CC}" dt="2023-01-26T14:09:21.481" v="6201" actId="478"/>
          <ac:spMkLst>
            <pc:docMk/>
            <pc:sldMk cId="2470012293" sldId="7392"/>
            <ac:spMk id="2" creationId="{A88DD55D-C513-4168-BB53-61377440AB7F}"/>
          </ac:spMkLst>
        </pc:spChg>
        <pc:spChg chg="add del mod">
          <ac:chgData name="Alessandra Angona" userId="984968e1-38f8-4b7f-93d2-9287b563cca1" providerId="ADAL" clId="{918860FA-F27D-4B39-8DF8-7E1EF66FA8CC}" dt="2023-01-26T14:09:18.109" v="6200" actId="478"/>
          <ac:spMkLst>
            <pc:docMk/>
            <pc:sldMk cId="2470012293" sldId="7392"/>
            <ac:spMk id="6" creationId="{44BCB9CE-60AF-47D1-A688-ECA8C7846E4F}"/>
          </ac:spMkLst>
        </pc:spChg>
        <pc:spChg chg="add del mod">
          <ac:chgData name="Alessandra Angona" userId="984968e1-38f8-4b7f-93d2-9287b563cca1" providerId="ADAL" clId="{918860FA-F27D-4B39-8DF8-7E1EF66FA8CC}" dt="2023-01-24T10:41:40.939" v="1260" actId="931"/>
          <ac:spMkLst>
            <pc:docMk/>
            <pc:sldMk cId="2470012293" sldId="7392"/>
            <ac:spMk id="6" creationId="{8127DAED-7BB9-4D81-91B3-72451056253A}"/>
          </ac:spMkLst>
        </pc:spChg>
        <pc:spChg chg="mod">
          <ac:chgData name="Alessandra Angona" userId="984968e1-38f8-4b7f-93d2-9287b563cca1" providerId="ADAL" clId="{918860FA-F27D-4B39-8DF8-7E1EF66FA8CC}" dt="2023-01-31T15:19:13.487" v="9731" actId="20577"/>
          <ac:spMkLst>
            <pc:docMk/>
            <pc:sldMk cId="2470012293" sldId="7392"/>
            <ac:spMk id="7" creationId="{EB20C1DF-3C73-42AD-A0D9-F4093921BC1C}"/>
          </ac:spMkLst>
        </pc:spChg>
        <pc:spChg chg="del mod">
          <ac:chgData name="Alessandra Angona" userId="984968e1-38f8-4b7f-93d2-9287b563cca1" providerId="ADAL" clId="{918860FA-F27D-4B39-8DF8-7E1EF66FA8CC}" dt="2023-01-26T14:09:24.261" v="6202" actId="478"/>
          <ac:spMkLst>
            <pc:docMk/>
            <pc:sldMk cId="2470012293" sldId="7392"/>
            <ac:spMk id="10" creationId="{50915F0C-B08E-43A7-8A64-0D70D5E1972B}"/>
          </ac:spMkLst>
        </pc:spChg>
        <pc:spChg chg="add del mod">
          <ac:chgData name="Alessandra Angona" userId="984968e1-38f8-4b7f-93d2-9287b563cca1" providerId="ADAL" clId="{918860FA-F27D-4B39-8DF8-7E1EF66FA8CC}" dt="2023-01-26T14:09:27.754" v="6204" actId="478"/>
          <ac:spMkLst>
            <pc:docMk/>
            <pc:sldMk cId="2470012293" sldId="7392"/>
            <ac:spMk id="11" creationId="{883CF9F2-834E-4125-BDE3-D4DD3B5FC549}"/>
          </ac:spMkLst>
        </pc:spChg>
        <pc:spChg chg="add mod">
          <ac:chgData name="Alessandra Angona" userId="984968e1-38f8-4b7f-93d2-9287b563cca1" providerId="ADAL" clId="{918860FA-F27D-4B39-8DF8-7E1EF66FA8CC}" dt="2023-01-25T09:24:36.415" v="2297" actId="164"/>
          <ac:spMkLst>
            <pc:docMk/>
            <pc:sldMk cId="2470012293" sldId="7392"/>
            <ac:spMk id="13" creationId="{9516CF10-A475-4F2C-B776-F5A6908CAF92}"/>
          </ac:spMkLst>
        </pc:spChg>
        <pc:spChg chg="add mod">
          <ac:chgData name="Alessandra Angona" userId="984968e1-38f8-4b7f-93d2-9287b563cca1" providerId="ADAL" clId="{918860FA-F27D-4B39-8DF8-7E1EF66FA8CC}" dt="2023-01-25T09:24:36.415" v="2297" actId="164"/>
          <ac:spMkLst>
            <pc:docMk/>
            <pc:sldMk cId="2470012293" sldId="7392"/>
            <ac:spMk id="14" creationId="{F8E309F6-9D81-4D14-B953-F49375A38608}"/>
          </ac:spMkLst>
        </pc:spChg>
        <pc:spChg chg="add mod">
          <ac:chgData name="Alessandra Angona" userId="984968e1-38f8-4b7f-93d2-9287b563cca1" providerId="ADAL" clId="{918860FA-F27D-4B39-8DF8-7E1EF66FA8CC}" dt="2023-01-25T09:24:36.415" v="2297" actId="164"/>
          <ac:spMkLst>
            <pc:docMk/>
            <pc:sldMk cId="2470012293" sldId="7392"/>
            <ac:spMk id="15" creationId="{64079103-8D69-4C71-BB98-E3E3FCA3DA52}"/>
          </ac:spMkLst>
        </pc:spChg>
        <pc:spChg chg="add mod">
          <ac:chgData name="Alessandra Angona" userId="984968e1-38f8-4b7f-93d2-9287b563cca1" providerId="ADAL" clId="{918860FA-F27D-4B39-8DF8-7E1EF66FA8CC}" dt="2023-01-31T15:12:58.633" v="9714" actId="14100"/>
          <ac:spMkLst>
            <pc:docMk/>
            <pc:sldMk cId="2470012293" sldId="7392"/>
            <ac:spMk id="16" creationId="{2BA6B777-E3E5-4C0D-A099-ED2A8AC6403F}"/>
          </ac:spMkLst>
        </pc:spChg>
        <pc:spChg chg="add mod">
          <ac:chgData name="Alessandra Angona" userId="984968e1-38f8-4b7f-93d2-9287b563cca1" providerId="ADAL" clId="{918860FA-F27D-4B39-8DF8-7E1EF66FA8CC}" dt="2023-01-25T09:24:36.415" v="2297" actId="164"/>
          <ac:spMkLst>
            <pc:docMk/>
            <pc:sldMk cId="2470012293" sldId="7392"/>
            <ac:spMk id="16" creationId="{B15D9106-4D8F-4098-A14A-B7342531250B}"/>
          </ac:spMkLst>
        </pc:spChg>
        <pc:spChg chg="add mod">
          <ac:chgData name="Alessandra Angona" userId="984968e1-38f8-4b7f-93d2-9287b563cca1" providerId="ADAL" clId="{918860FA-F27D-4B39-8DF8-7E1EF66FA8CC}" dt="2023-02-01T08:50:57.194" v="11272" actId="20577"/>
          <ac:spMkLst>
            <pc:docMk/>
            <pc:sldMk cId="2470012293" sldId="7392"/>
            <ac:spMk id="18" creationId="{7C534B5C-5442-4E5D-9197-5D42DDDE3D52}"/>
          </ac:spMkLst>
        </pc:spChg>
        <pc:spChg chg="mod">
          <ac:chgData name="Alessandra Angona" userId="984968e1-38f8-4b7f-93d2-9287b563cca1" providerId="ADAL" clId="{918860FA-F27D-4B39-8DF8-7E1EF66FA8CC}" dt="2023-01-26T14:09:24.927" v="6203"/>
          <ac:spMkLst>
            <pc:docMk/>
            <pc:sldMk cId="2470012293" sldId="7392"/>
            <ac:spMk id="22" creationId="{63D4CC96-24DF-49D4-A9A0-51FFFC3129ED}"/>
          </ac:spMkLst>
        </pc:spChg>
        <pc:spChg chg="mod">
          <ac:chgData name="Alessandra Angona" userId="984968e1-38f8-4b7f-93d2-9287b563cca1" providerId="ADAL" clId="{918860FA-F27D-4B39-8DF8-7E1EF66FA8CC}" dt="2023-01-26T14:09:24.927" v="6203"/>
          <ac:spMkLst>
            <pc:docMk/>
            <pc:sldMk cId="2470012293" sldId="7392"/>
            <ac:spMk id="23" creationId="{A124F7CC-437D-4851-9B0B-2E5F30F62816}"/>
          </ac:spMkLst>
        </pc:spChg>
        <pc:spChg chg="mod">
          <ac:chgData name="Alessandra Angona" userId="984968e1-38f8-4b7f-93d2-9287b563cca1" providerId="ADAL" clId="{918860FA-F27D-4B39-8DF8-7E1EF66FA8CC}" dt="2023-01-26T14:09:24.927" v="6203"/>
          <ac:spMkLst>
            <pc:docMk/>
            <pc:sldMk cId="2470012293" sldId="7392"/>
            <ac:spMk id="24" creationId="{B895FDEC-17E5-45F1-A79C-9D851E1221E7}"/>
          </ac:spMkLst>
        </pc:spChg>
        <pc:spChg chg="mod">
          <ac:chgData name="Alessandra Angona" userId="984968e1-38f8-4b7f-93d2-9287b563cca1" providerId="ADAL" clId="{918860FA-F27D-4B39-8DF8-7E1EF66FA8CC}" dt="2023-01-26T14:09:24.927" v="6203"/>
          <ac:spMkLst>
            <pc:docMk/>
            <pc:sldMk cId="2470012293" sldId="7392"/>
            <ac:spMk id="25" creationId="{7BED3E60-C3A0-49E9-8A12-EDAE5589B6A8}"/>
          </ac:spMkLst>
        </pc:spChg>
        <pc:spChg chg="add mod">
          <ac:chgData name="Alessandra Angona" userId="984968e1-38f8-4b7f-93d2-9287b563cca1" providerId="ADAL" clId="{918860FA-F27D-4B39-8DF8-7E1EF66FA8CC}" dt="2023-01-31T15:12:06.143" v="9697" actId="207"/>
          <ac:spMkLst>
            <pc:docMk/>
            <pc:sldMk cId="2470012293" sldId="7392"/>
            <ac:spMk id="27" creationId="{E4308193-634A-4F0D-922D-0E64D9ED5793}"/>
          </ac:spMkLst>
        </pc:spChg>
        <pc:grpChg chg="add del mod">
          <ac:chgData name="Alessandra Angona" userId="984968e1-38f8-4b7f-93d2-9287b563cca1" providerId="ADAL" clId="{918860FA-F27D-4B39-8DF8-7E1EF66FA8CC}" dt="2023-01-26T14:09:15.706" v="6199" actId="478"/>
          <ac:grpSpMkLst>
            <pc:docMk/>
            <pc:sldMk cId="2470012293" sldId="7392"/>
            <ac:grpSpMk id="3" creationId="{74D6CA62-8F91-4184-8E86-A34DD9A0679A}"/>
          </ac:grpSpMkLst>
        </pc:grpChg>
        <pc:grpChg chg="add mod">
          <ac:chgData name="Alessandra Angona" userId="984968e1-38f8-4b7f-93d2-9287b563cca1" providerId="ADAL" clId="{918860FA-F27D-4B39-8DF8-7E1EF66FA8CC}" dt="2023-01-26T14:09:24.927" v="6203"/>
          <ac:grpSpMkLst>
            <pc:docMk/>
            <pc:sldMk cId="2470012293" sldId="7392"/>
            <ac:grpSpMk id="21" creationId="{D932874B-30B6-4613-9318-DE8D57676884}"/>
          </ac:grpSpMkLst>
        </pc:grpChg>
        <pc:picChg chg="del">
          <ac:chgData name="Alessandra Angona" userId="984968e1-38f8-4b7f-93d2-9287b563cca1" providerId="ADAL" clId="{918860FA-F27D-4B39-8DF8-7E1EF66FA8CC}" dt="2023-01-24T10:38:00.374" v="1259" actId="478"/>
          <ac:picMkLst>
            <pc:docMk/>
            <pc:sldMk cId="2470012293" sldId="7392"/>
            <ac:picMk id="5" creationId="{6EC2A5F7-F14F-4ED9-AA12-932C98F6F8EA}"/>
          </ac:picMkLst>
        </pc:picChg>
        <pc:picChg chg="add del mod">
          <ac:chgData name="Alessandra Angona" userId="984968e1-38f8-4b7f-93d2-9287b563cca1" providerId="ADAL" clId="{918860FA-F27D-4B39-8DF8-7E1EF66FA8CC}" dt="2023-01-25T09:24:29.352" v="2295" actId="478"/>
          <ac:picMkLst>
            <pc:docMk/>
            <pc:sldMk cId="2470012293" sldId="7392"/>
            <ac:picMk id="8" creationId="{6A6C6828-CE11-4314-B579-55222143BA6C}"/>
          </ac:picMkLst>
        </pc:picChg>
        <pc:picChg chg="add del mod">
          <ac:chgData name="Alessandra Angona" userId="984968e1-38f8-4b7f-93d2-9287b563cca1" providerId="ADAL" clId="{918860FA-F27D-4B39-8DF8-7E1EF66FA8CC}" dt="2023-01-26T14:09:15.706" v="6199" actId="478"/>
          <ac:picMkLst>
            <pc:docMk/>
            <pc:sldMk cId="2470012293" sldId="7392"/>
            <ac:picMk id="9" creationId="{560AEA85-1E44-4149-B4C0-972724FA9210}"/>
          </ac:picMkLst>
        </pc:picChg>
        <pc:picChg chg="add del mod">
          <ac:chgData name="Alessandra Angona" userId="984968e1-38f8-4b7f-93d2-9287b563cca1" providerId="ADAL" clId="{918860FA-F27D-4B39-8DF8-7E1EF66FA8CC}" dt="2023-01-25T09:24:30.548" v="2296" actId="478"/>
          <ac:picMkLst>
            <pc:docMk/>
            <pc:sldMk cId="2470012293" sldId="7392"/>
            <ac:picMk id="11" creationId="{14BC7FBD-172D-4AA2-B09F-E048E8661039}"/>
          </ac:picMkLst>
        </pc:picChg>
        <pc:picChg chg="add del mod modCrop">
          <ac:chgData name="Alessandra Angona" userId="984968e1-38f8-4b7f-93d2-9287b563cca1" providerId="ADAL" clId="{918860FA-F27D-4B39-8DF8-7E1EF66FA8CC}" dt="2023-01-26T14:09:15.706" v="6199" actId="478"/>
          <ac:picMkLst>
            <pc:docMk/>
            <pc:sldMk cId="2470012293" sldId="7392"/>
            <ac:picMk id="12" creationId="{CFC8E45A-B052-4616-87A0-D7F759036F6D}"/>
          </ac:picMkLst>
        </pc:picChg>
        <pc:picChg chg="add mod">
          <ac:chgData name="Alessandra Angona" userId="984968e1-38f8-4b7f-93d2-9287b563cca1" providerId="ADAL" clId="{918860FA-F27D-4B39-8DF8-7E1EF66FA8CC}" dt="2023-01-31T15:12:29.484" v="9704" actId="1076"/>
          <ac:picMkLst>
            <pc:docMk/>
            <pc:sldMk cId="2470012293" sldId="7392"/>
            <ac:picMk id="14" creationId="{32E93350-0D07-45CB-A395-3FC398A1BE35}"/>
          </ac:picMkLst>
        </pc:picChg>
        <pc:picChg chg="add del mod">
          <ac:chgData name="Alessandra Angona" userId="984968e1-38f8-4b7f-93d2-9287b563cca1" providerId="ADAL" clId="{918860FA-F27D-4B39-8DF8-7E1EF66FA8CC}" dt="2023-01-31T15:12:36.466" v="9706" actId="478"/>
          <ac:picMkLst>
            <pc:docMk/>
            <pc:sldMk cId="2470012293" sldId="7392"/>
            <ac:picMk id="15" creationId="{EA21904F-EE1A-4427-B5E0-010848EF1D7A}"/>
          </ac:picMkLst>
        </pc:picChg>
        <pc:picChg chg="add mod">
          <ac:chgData name="Alessandra Angona" userId="984968e1-38f8-4b7f-93d2-9287b563cca1" providerId="ADAL" clId="{918860FA-F27D-4B39-8DF8-7E1EF66FA8CC}" dt="2023-01-25T09:24:36.415" v="2297" actId="164"/>
          <ac:picMkLst>
            <pc:docMk/>
            <pc:sldMk cId="2470012293" sldId="7392"/>
            <ac:picMk id="17" creationId="{DC2B255D-5B36-4D7C-AEF6-7BC083D5C495}"/>
          </ac:picMkLst>
        </pc:picChg>
        <pc:picChg chg="add mod">
          <ac:chgData name="Alessandra Angona" userId="984968e1-38f8-4b7f-93d2-9287b563cca1" providerId="ADAL" clId="{918860FA-F27D-4B39-8DF8-7E1EF66FA8CC}" dt="2023-01-26T14:09:24.927" v="6203"/>
          <ac:picMkLst>
            <pc:docMk/>
            <pc:sldMk cId="2470012293" sldId="7392"/>
            <ac:picMk id="19" creationId="{44F69407-9710-4218-B411-29EED9DF5364}"/>
          </ac:picMkLst>
        </pc:picChg>
        <pc:picChg chg="add mod">
          <ac:chgData name="Alessandra Angona" userId="984968e1-38f8-4b7f-93d2-9287b563cca1" providerId="ADAL" clId="{918860FA-F27D-4B39-8DF8-7E1EF66FA8CC}" dt="2023-01-26T14:09:24.927" v="6203"/>
          <ac:picMkLst>
            <pc:docMk/>
            <pc:sldMk cId="2470012293" sldId="7392"/>
            <ac:picMk id="20" creationId="{506DE59E-2B69-4F96-9965-2CAC6DA7A824}"/>
          </ac:picMkLst>
        </pc:picChg>
        <pc:picChg chg="mod">
          <ac:chgData name="Alessandra Angona" userId="984968e1-38f8-4b7f-93d2-9287b563cca1" providerId="ADAL" clId="{918860FA-F27D-4B39-8DF8-7E1EF66FA8CC}" dt="2023-01-26T14:09:24.927" v="6203"/>
          <ac:picMkLst>
            <pc:docMk/>
            <pc:sldMk cId="2470012293" sldId="7392"/>
            <ac:picMk id="26" creationId="{3CC90EA9-1FFA-430F-BDBB-6AED6D727961}"/>
          </ac:picMkLst>
        </pc:picChg>
        <pc:cxnChg chg="del">
          <ac:chgData name="Alessandra Angona" userId="984968e1-38f8-4b7f-93d2-9287b563cca1" providerId="ADAL" clId="{918860FA-F27D-4B39-8DF8-7E1EF66FA8CC}" dt="2023-01-24T10:37:40.170" v="1255"/>
          <ac:cxnSpMkLst>
            <pc:docMk/>
            <pc:sldMk cId="2470012293" sldId="7392"/>
            <ac:cxnSpMk id="19" creationId="{A7F400EE-A8A5-48AF-B4D6-291B52C6F0B0}"/>
          </ac:cxnSpMkLst>
        </pc:cxnChg>
      </pc:sldChg>
      <pc:sldChg chg="addSp delSp modSp add del mod setBg delDesignElem">
        <pc:chgData name="Alessandra Angona" userId="984968e1-38f8-4b7f-93d2-9287b563cca1" providerId="ADAL" clId="{918860FA-F27D-4B39-8DF8-7E1EF66FA8CC}" dt="2023-01-31T18:42:54.264" v="10285" actId="47"/>
        <pc:sldMkLst>
          <pc:docMk/>
          <pc:sldMk cId="4265367236" sldId="7393"/>
        </pc:sldMkLst>
        <pc:spChg chg="del mod">
          <ac:chgData name="Alessandra Angona" userId="984968e1-38f8-4b7f-93d2-9287b563cca1" providerId="ADAL" clId="{918860FA-F27D-4B39-8DF8-7E1EF66FA8CC}" dt="2023-01-25T13:07:41.355" v="3987" actId="478"/>
          <ac:spMkLst>
            <pc:docMk/>
            <pc:sldMk cId="4265367236" sldId="7393"/>
            <ac:spMk id="2" creationId="{A88DD55D-C513-4168-BB53-61377440AB7F}"/>
          </ac:spMkLst>
        </pc:spChg>
        <pc:spChg chg="add del mod">
          <ac:chgData name="Alessandra Angona" userId="984968e1-38f8-4b7f-93d2-9287b563cca1" providerId="ADAL" clId="{918860FA-F27D-4B39-8DF8-7E1EF66FA8CC}" dt="2023-01-31T18:35:55.226" v="10197" actId="478"/>
          <ac:spMkLst>
            <pc:docMk/>
            <pc:sldMk cId="4265367236" sldId="7393"/>
            <ac:spMk id="3" creationId="{AAABC3C6-CE0B-46D1-ABAC-173D335D2FDC}"/>
          </ac:spMkLst>
        </pc:spChg>
        <pc:spChg chg="add mod">
          <ac:chgData name="Alessandra Angona" userId="984968e1-38f8-4b7f-93d2-9287b563cca1" providerId="ADAL" clId="{918860FA-F27D-4B39-8DF8-7E1EF66FA8CC}" dt="2023-01-25T09:28:19.254" v="2346" actId="20577"/>
          <ac:spMkLst>
            <pc:docMk/>
            <pc:sldMk cId="4265367236" sldId="7393"/>
            <ac:spMk id="6" creationId="{30329446-6EC1-4357-A76A-422B3A5D1D44}"/>
          </ac:spMkLst>
        </pc:spChg>
        <pc:spChg chg="add del mod">
          <ac:chgData name="Alessandra Angona" userId="984968e1-38f8-4b7f-93d2-9287b563cca1" providerId="ADAL" clId="{918860FA-F27D-4B39-8DF8-7E1EF66FA8CC}" dt="2023-01-25T13:07:44.943" v="3989" actId="478"/>
          <ac:spMkLst>
            <pc:docMk/>
            <pc:sldMk cId="4265367236" sldId="7393"/>
            <ac:spMk id="7" creationId="{21F8E613-F8F5-44CB-8E96-8185ACCED586}"/>
          </ac:spMkLst>
        </pc:spChg>
        <pc:spChg chg="del">
          <ac:chgData name="Alessandra Angona" userId="984968e1-38f8-4b7f-93d2-9287b563cca1" providerId="ADAL" clId="{918860FA-F27D-4B39-8DF8-7E1EF66FA8CC}" dt="2023-01-31T18:35:58.089" v="10198" actId="21"/>
          <ac:spMkLst>
            <pc:docMk/>
            <pc:sldMk cId="4265367236" sldId="7393"/>
            <ac:spMk id="9" creationId="{D6055727-4279-4EBF-93AC-2685DB16B4E8}"/>
          </ac:spMkLst>
        </pc:spChg>
        <pc:picChg chg="del">
          <ac:chgData name="Alessandra Angona" userId="984968e1-38f8-4b7f-93d2-9287b563cca1" providerId="ADAL" clId="{918860FA-F27D-4B39-8DF8-7E1EF66FA8CC}" dt="2023-01-31T18:35:21.456" v="10190" actId="21"/>
          <ac:picMkLst>
            <pc:docMk/>
            <pc:sldMk cId="4265367236" sldId="7393"/>
            <ac:picMk id="5" creationId="{F83E00EE-0FCF-49E5-BBE4-358910B22383}"/>
          </ac:picMkLst>
        </pc:picChg>
        <pc:picChg chg="del">
          <ac:chgData name="Alessandra Angona" userId="984968e1-38f8-4b7f-93d2-9287b563cca1" providerId="ADAL" clId="{918860FA-F27D-4B39-8DF8-7E1EF66FA8CC}" dt="2023-01-24T10:47:57.899" v="1358" actId="478"/>
          <ac:picMkLst>
            <pc:docMk/>
            <pc:sldMk cId="4265367236" sldId="7393"/>
            <ac:picMk id="8" creationId="{770BDAE5-A4D8-400A-B53D-89EAEDF868A6}"/>
          </ac:picMkLst>
        </pc:picChg>
        <pc:cxnChg chg="del">
          <ac:chgData name="Alessandra Angona" userId="984968e1-38f8-4b7f-93d2-9287b563cca1" providerId="ADAL" clId="{918860FA-F27D-4B39-8DF8-7E1EF66FA8CC}" dt="2023-01-24T10:45:50.787" v="1301"/>
          <ac:cxnSpMkLst>
            <pc:docMk/>
            <pc:sldMk cId="4265367236" sldId="7393"/>
            <ac:cxnSpMk id="13" creationId="{A7F400EE-A8A5-48AF-B4D6-291B52C6F0B0}"/>
          </ac:cxnSpMkLst>
        </pc:cxnChg>
      </pc:sldChg>
      <pc:sldChg chg="addSp delSp modSp add del mod">
        <pc:chgData name="Alessandra Angona" userId="984968e1-38f8-4b7f-93d2-9287b563cca1" providerId="ADAL" clId="{918860FA-F27D-4B39-8DF8-7E1EF66FA8CC}" dt="2023-01-31T13:57:00.369" v="9455" actId="47"/>
        <pc:sldMkLst>
          <pc:docMk/>
          <pc:sldMk cId="296662529" sldId="7394"/>
        </pc:sldMkLst>
        <pc:spChg chg="del">
          <ac:chgData name="Alessandra Angona" userId="984968e1-38f8-4b7f-93d2-9287b563cca1" providerId="ADAL" clId="{918860FA-F27D-4B39-8DF8-7E1EF66FA8CC}" dt="2023-01-26T08:20:02.103" v="4447" actId="478"/>
          <ac:spMkLst>
            <pc:docMk/>
            <pc:sldMk cId="296662529" sldId="7394"/>
            <ac:spMk id="2" creationId="{A88DD55D-C513-4168-BB53-61377440AB7F}"/>
          </ac:spMkLst>
        </pc:spChg>
        <pc:spChg chg="add del mod">
          <ac:chgData name="Alessandra Angona" userId="984968e1-38f8-4b7f-93d2-9287b563cca1" providerId="ADAL" clId="{918860FA-F27D-4B39-8DF8-7E1EF66FA8CC}" dt="2023-01-24T11:40:35.530" v="1544" actId="478"/>
          <ac:spMkLst>
            <pc:docMk/>
            <pc:sldMk cId="296662529" sldId="7394"/>
            <ac:spMk id="5" creationId="{4C6B83AD-5874-4B57-BDBE-A57A78BBA6C2}"/>
          </ac:spMkLst>
        </pc:spChg>
        <pc:spChg chg="add del mod">
          <ac:chgData name="Alessandra Angona" userId="984968e1-38f8-4b7f-93d2-9287b563cca1" providerId="ADAL" clId="{918860FA-F27D-4B39-8DF8-7E1EF66FA8CC}" dt="2023-01-26T08:20:04.285" v="4448" actId="478"/>
          <ac:spMkLst>
            <pc:docMk/>
            <pc:sldMk cId="296662529" sldId="7394"/>
            <ac:spMk id="6" creationId="{D3C0971A-BC48-4020-ABEC-3FF5D7F6D24A}"/>
          </ac:spMkLst>
        </pc:spChg>
        <pc:spChg chg="mod">
          <ac:chgData name="Alessandra Angona" userId="984968e1-38f8-4b7f-93d2-9287b563cca1" providerId="ADAL" clId="{918860FA-F27D-4B39-8DF8-7E1EF66FA8CC}" dt="2023-01-26T09:10:00.751" v="4681" actId="20577"/>
          <ac:spMkLst>
            <pc:docMk/>
            <pc:sldMk cId="296662529" sldId="7394"/>
            <ac:spMk id="7" creationId="{EB20C1DF-3C73-42AD-A0D9-F4093921BC1C}"/>
          </ac:spMkLst>
        </pc:spChg>
        <pc:spChg chg="add mod">
          <ac:chgData name="Alessandra Angona" userId="984968e1-38f8-4b7f-93d2-9287b563cca1" providerId="ADAL" clId="{918860FA-F27D-4B39-8DF8-7E1EF66FA8CC}" dt="2023-01-25T09:37:15.572" v="2554" actId="164"/>
          <ac:spMkLst>
            <pc:docMk/>
            <pc:sldMk cId="296662529" sldId="7394"/>
            <ac:spMk id="9" creationId="{9E4C8596-48A2-4656-9C47-7440E7EE5B9C}"/>
          </ac:spMkLst>
        </pc:spChg>
        <pc:spChg chg="mod">
          <ac:chgData name="Alessandra Angona" userId="984968e1-38f8-4b7f-93d2-9287b563cca1" providerId="ADAL" clId="{918860FA-F27D-4B39-8DF8-7E1EF66FA8CC}" dt="2023-01-31T13:40:45.887" v="9401" actId="20577"/>
          <ac:spMkLst>
            <pc:docMk/>
            <pc:sldMk cId="296662529" sldId="7394"/>
            <ac:spMk id="10" creationId="{50915F0C-B08E-43A7-8A64-0D70D5E1972B}"/>
          </ac:spMkLst>
        </pc:spChg>
        <pc:spChg chg="add mod">
          <ac:chgData name="Alessandra Angona" userId="984968e1-38f8-4b7f-93d2-9287b563cca1" providerId="ADAL" clId="{918860FA-F27D-4B39-8DF8-7E1EF66FA8CC}" dt="2023-01-25T09:37:15.572" v="2554" actId="164"/>
          <ac:spMkLst>
            <pc:docMk/>
            <pc:sldMk cId="296662529" sldId="7394"/>
            <ac:spMk id="11" creationId="{CDCC7018-36FA-4565-8A27-8375BB4368D9}"/>
          </ac:spMkLst>
        </pc:spChg>
        <pc:spChg chg="add mod">
          <ac:chgData name="Alessandra Angona" userId="984968e1-38f8-4b7f-93d2-9287b563cca1" providerId="ADAL" clId="{918860FA-F27D-4B39-8DF8-7E1EF66FA8CC}" dt="2023-01-25T09:37:15.572" v="2554" actId="164"/>
          <ac:spMkLst>
            <pc:docMk/>
            <pc:sldMk cId="296662529" sldId="7394"/>
            <ac:spMk id="12" creationId="{19CD1708-9EBD-4D89-A310-3E828C04DD0F}"/>
          </ac:spMkLst>
        </pc:spChg>
        <pc:spChg chg="add mod">
          <ac:chgData name="Alessandra Angona" userId="984968e1-38f8-4b7f-93d2-9287b563cca1" providerId="ADAL" clId="{918860FA-F27D-4B39-8DF8-7E1EF66FA8CC}" dt="2023-01-25T09:37:15.572" v="2554" actId="164"/>
          <ac:spMkLst>
            <pc:docMk/>
            <pc:sldMk cId="296662529" sldId="7394"/>
            <ac:spMk id="13" creationId="{D0B43437-294F-4CB3-8D3E-EAB391C640BC}"/>
          </ac:spMkLst>
        </pc:spChg>
        <pc:grpChg chg="add mod">
          <ac:chgData name="Alessandra Angona" userId="984968e1-38f8-4b7f-93d2-9287b563cca1" providerId="ADAL" clId="{918860FA-F27D-4B39-8DF8-7E1EF66FA8CC}" dt="2023-01-25T09:37:33.179" v="2558" actId="1076"/>
          <ac:grpSpMkLst>
            <pc:docMk/>
            <pc:sldMk cId="296662529" sldId="7394"/>
            <ac:grpSpMk id="3" creationId="{483F4A5C-C529-45E2-A3EB-D55278641BE6}"/>
          </ac:grpSpMkLst>
        </pc:grpChg>
        <pc:picChg chg="add mod">
          <ac:chgData name="Alessandra Angona" userId="984968e1-38f8-4b7f-93d2-9287b563cca1" providerId="ADAL" clId="{918860FA-F27D-4B39-8DF8-7E1EF66FA8CC}" dt="2023-01-25T09:37:27.139" v="2557" actId="1076"/>
          <ac:picMkLst>
            <pc:docMk/>
            <pc:sldMk cId="296662529" sldId="7394"/>
            <ac:picMk id="8" creationId="{BD615190-491C-4EA7-847C-D1C4F9569C8A}"/>
          </ac:picMkLst>
        </pc:picChg>
        <pc:picChg chg="del">
          <ac:chgData name="Alessandra Angona" userId="984968e1-38f8-4b7f-93d2-9287b563cca1" providerId="ADAL" clId="{918860FA-F27D-4B39-8DF8-7E1EF66FA8CC}" dt="2023-01-24T11:40:30.973" v="1543" actId="478"/>
          <ac:picMkLst>
            <pc:docMk/>
            <pc:sldMk cId="296662529" sldId="7394"/>
            <ac:picMk id="9" creationId="{560AEA85-1E44-4149-B4C0-972724FA9210}"/>
          </ac:picMkLst>
        </pc:picChg>
        <pc:picChg chg="del">
          <ac:chgData name="Alessandra Angona" userId="984968e1-38f8-4b7f-93d2-9287b563cca1" providerId="ADAL" clId="{918860FA-F27D-4B39-8DF8-7E1EF66FA8CC}" dt="2023-01-24T11:40:38.016" v="1545" actId="478"/>
          <ac:picMkLst>
            <pc:docMk/>
            <pc:sldMk cId="296662529" sldId="7394"/>
            <ac:picMk id="12" creationId="{CFC8E45A-B052-4616-87A0-D7F759036F6D}"/>
          </ac:picMkLst>
        </pc:picChg>
        <pc:picChg chg="add mod">
          <ac:chgData name="Alessandra Angona" userId="984968e1-38f8-4b7f-93d2-9287b563cca1" providerId="ADAL" clId="{918860FA-F27D-4B39-8DF8-7E1EF66FA8CC}" dt="2023-01-25T09:37:15.572" v="2554" actId="164"/>
          <ac:picMkLst>
            <pc:docMk/>
            <pc:sldMk cId="296662529" sldId="7394"/>
            <ac:picMk id="14" creationId="{32763AC0-07D0-4951-B54B-E9C77211C152}"/>
          </ac:picMkLst>
        </pc:picChg>
      </pc:sldChg>
      <pc:sldChg chg="modSp add mod ord modNotesTx">
        <pc:chgData name="Alessandra Angona" userId="984968e1-38f8-4b7f-93d2-9287b563cca1" providerId="ADAL" clId="{918860FA-F27D-4B39-8DF8-7E1EF66FA8CC}" dt="2023-01-26T12:41:33.650" v="5528" actId="20577"/>
        <pc:sldMkLst>
          <pc:docMk/>
          <pc:sldMk cId="1332086944" sldId="7395"/>
        </pc:sldMkLst>
        <pc:spChg chg="mod">
          <ac:chgData name="Alessandra Angona" userId="984968e1-38f8-4b7f-93d2-9287b563cca1" providerId="ADAL" clId="{918860FA-F27D-4B39-8DF8-7E1EF66FA8CC}" dt="2023-01-26T12:41:33.650" v="5528" actId="20577"/>
          <ac:spMkLst>
            <pc:docMk/>
            <pc:sldMk cId="1332086944" sldId="7395"/>
            <ac:spMk id="2" creationId="{BB093BAA-389A-43B6-A873-2823798D8641}"/>
          </ac:spMkLst>
        </pc:spChg>
      </pc:sldChg>
      <pc:sldChg chg="new del">
        <pc:chgData name="Alessandra Angona" userId="984968e1-38f8-4b7f-93d2-9287b563cca1" providerId="ADAL" clId="{918860FA-F27D-4B39-8DF8-7E1EF66FA8CC}" dt="2023-01-25T07:51:33.316" v="1823" actId="47"/>
        <pc:sldMkLst>
          <pc:docMk/>
          <pc:sldMk cId="1462254400" sldId="7395"/>
        </pc:sldMkLst>
      </pc:sldChg>
      <pc:sldChg chg="addSp delSp modSp new del mod modClrScheme chgLayout modNotesTx">
        <pc:chgData name="Alessandra Angona" userId="984968e1-38f8-4b7f-93d2-9287b563cca1" providerId="ADAL" clId="{918860FA-F27D-4B39-8DF8-7E1EF66FA8CC}" dt="2023-01-26T08:22:55.610" v="4452" actId="47"/>
        <pc:sldMkLst>
          <pc:docMk/>
          <pc:sldMk cId="699412209" sldId="7396"/>
        </pc:sldMkLst>
        <pc:spChg chg="del">
          <ac:chgData name="Alessandra Angona" userId="984968e1-38f8-4b7f-93d2-9287b563cca1" providerId="ADAL" clId="{918860FA-F27D-4B39-8DF8-7E1EF66FA8CC}" dt="2023-01-25T08:14:54.605" v="2166" actId="700"/>
          <ac:spMkLst>
            <pc:docMk/>
            <pc:sldMk cId="699412209" sldId="7396"/>
            <ac:spMk id="2" creationId="{67E0D4DC-556D-4A0D-925B-392D813405CB}"/>
          </ac:spMkLst>
        </pc:spChg>
        <pc:spChg chg="del mod ord">
          <ac:chgData name="Alessandra Angona" userId="984968e1-38f8-4b7f-93d2-9287b563cca1" providerId="ADAL" clId="{918860FA-F27D-4B39-8DF8-7E1EF66FA8CC}" dt="2023-01-25T08:14:54.605" v="2166" actId="700"/>
          <ac:spMkLst>
            <pc:docMk/>
            <pc:sldMk cId="699412209" sldId="7396"/>
            <ac:spMk id="3" creationId="{424D1ACB-6FAA-4BFE-AF94-06EF06CAA11E}"/>
          </ac:spMkLst>
        </pc:spChg>
        <pc:spChg chg="del">
          <ac:chgData name="Alessandra Angona" userId="984968e1-38f8-4b7f-93d2-9287b563cca1" providerId="ADAL" clId="{918860FA-F27D-4B39-8DF8-7E1EF66FA8CC}" dt="2023-01-25T08:14:54.605" v="2166" actId="700"/>
          <ac:spMkLst>
            <pc:docMk/>
            <pc:sldMk cId="699412209" sldId="7396"/>
            <ac:spMk id="4" creationId="{99475A8B-78D9-4088-8689-5012698E35A3}"/>
          </ac:spMkLst>
        </pc:spChg>
        <pc:spChg chg="del">
          <ac:chgData name="Alessandra Angona" userId="984968e1-38f8-4b7f-93d2-9287b563cca1" providerId="ADAL" clId="{918860FA-F27D-4B39-8DF8-7E1EF66FA8CC}" dt="2023-01-25T08:14:54.605" v="2166" actId="700"/>
          <ac:spMkLst>
            <pc:docMk/>
            <pc:sldMk cId="699412209" sldId="7396"/>
            <ac:spMk id="5" creationId="{40E03DBB-9B65-4CF1-B36B-328578FB195A}"/>
          </ac:spMkLst>
        </pc:spChg>
        <pc:spChg chg="mod ord">
          <ac:chgData name="Alessandra Angona" userId="984968e1-38f8-4b7f-93d2-9287b563cca1" providerId="ADAL" clId="{918860FA-F27D-4B39-8DF8-7E1EF66FA8CC}" dt="2023-01-25T08:14:54.605" v="2166" actId="700"/>
          <ac:spMkLst>
            <pc:docMk/>
            <pc:sldMk cId="699412209" sldId="7396"/>
            <ac:spMk id="6" creationId="{E132107A-9D7C-4732-B00D-6BC6C7879B7B}"/>
          </ac:spMkLst>
        </pc:spChg>
        <pc:spChg chg="del mod ord">
          <ac:chgData name="Alessandra Angona" userId="984968e1-38f8-4b7f-93d2-9287b563cca1" providerId="ADAL" clId="{918860FA-F27D-4B39-8DF8-7E1EF66FA8CC}" dt="2023-01-25T08:14:54.605" v="2166" actId="700"/>
          <ac:spMkLst>
            <pc:docMk/>
            <pc:sldMk cId="699412209" sldId="7396"/>
            <ac:spMk id="7" creationId="{3D47C539-D906-4E4E-88D7-950D4679800A}"/>
          </ac:spMkLst>
        </pc:spChg>
        <pc:spChg chg="add mod ord">
          <ac:chgData name="Alessandra Angona" userId="984968e1-38f8-4b7f-93d2-9287b563cca1" providerId="ADAL" clId="{918860FA-F27D-4B39-8DF8-7E1EF66FA8CC}" dt="2023-01-25T08:15:01.667" v="2179" actId="20577"/>
          <ac:spMkLst>
            <pc:docMk/>
            <pc:sldMk cId="699412209" sldId="7396"/>
            <ac:spMk id="8" creationId="{BD1884BC-D20C-4272-920E-846F81DD0763}"/>
          </ac:spMkLst>
        </pc:spChg>
        <pc:spChg chg="add mod ord">
          <ac:chgData name="Alessandra Angona" userId="984968e1-38f8-4b7f-93d2-9287b563cca1" providerId="ADAL" clId="{918860FA-F27D-4B39-8DF8-7E1EF66FA8CC}" dt="2023-01-25T08:14:54.605" v="2166" actId="700"/>
          <ac:spMkLst>
            <pc:docMk/>
            <pc:sldMk cId="699412209" sldId="7396"/>
            <ac:spMk id="9" creationId="{5C059CD5-5E29-4FB1-AE66-4091A19AA048}"/>
          </ac:spMkLst>
        </pc:spChg>
      </pc:sldChg>
      <pc:sldChg chg="addSp delSp modSp add mod setBg modAnim delDesignElem">
        <pc:chgData name="Alessandra Angona" userId="984968e1-38f8-4b7f-93d2-9287b563cca1" providerId="ADAL" clId="{918860FA-F27D-4B39-8DF8-7E1EF66FA8CC}" dt="2023-02-01T09:43:57.399" v="11715" actId="207"/>
        <pc:sldMkLst>
          <pc:docMk/>
          <pc:sldMk cId="2116481307" sldId="7397"/>
        </pc:sldMkLst>
        <pc:spChg chg="del mod">
          <ac:chgData name="Alessandra Angona" userId="984968e1-38f8-4b7f-93d2-9287b563cca1" providerId="ADAL" clId="{918860FA-F27D-4B39-8DF8-7E1EF66FA8CC}" dt="2023-01-25T11:26:21.927" v="3739" actId="478"/>
          <ac:spMkLst>
            <pc:docMk/>
            <pc:sldMk cId="2116481307" sldId="7397"/>
            <ac:spMk id="2" creationId="{A88DD55D-C513-4168-BB53-61377440AB7F}"/>
          </ac:spMkLst>
        </pc:spChg>
        <pc:spChg chg="add del mod">
          <ac:chgData name="Alessandra Angona" userId="984968e1-38f8-4b7f-93d2-9287b563cca1" providerId="ADAL" clId="{918860FA-F27D-4B39-8DF8-7E1EF66FA8CC}" dt="2023-01-25T11:26:28.493" v="3741" actId="478"/>
          <ac:spMkLst>
            <pc:docMk/>
            <pc:sldMk cId="2116481307" sldId="7397"/>
            <ac:spMk id="5" creationId="{39846708-4CC1-46BC-862D-B9C1998C3730}"/>
          </ac:spMkLst>
        </pc:spChg>
        <pc:spChg chg="mod">
          <ac:chgData name="Alessandra Angona" userId="984968e1-38f8-4b7f-93d2-9287b563cca1" providerId="ADAL" clId="{918860FA-F27D-4B39-8DF8-7E1EF66FA8CC}" dt="2023-01-25T11:26:17.509" v="3738" actId="20577"/>
          <ac:spMkLst>
            <pc:docMk/>
            <pc:sldMk cId="2116481307" sldId="7397"/>
            <ac:spMk id="9" creationId="{633CE280-A8BB-41CA-9530-8BE5A86FD092}"/>
          </ac:spMkLst>
        </pc:spChg>
        <pc:spChg chg="add mod">
          <ac:chgData name="Alessandra Angona" userId="984968e1-38f8-4b7f-93d2-9287b563cca1" providerId="ADAL" clId="{918860FA-F27D-4B39-8DF8-7E1EF66FA8CC}" dt="2023-02-01T09:43:57.399" v="11715" actId="207"/>
          <ac:spMkLst>
            <pc:docMk/>
            <pc:sldMk cId="2116481307" sldId="7397"/>
            <ac:spMk id="12" creationId="{DCE6D14C-7A56-4954-AC45-E660B620E623}"/>
          </ac:spMkLst>
        </pc:spChg>
        <pc:spChg chg="add mod">
          <ac:chgData name="Alessandra Angona" userId="984968e1-38f8-4b7f-93d2-9287b563cca1" providerId="ADAL" clId="{918860FA-F27D-4B39-8DF8-7E1EF66FA8CC}" dt="2023-01-25T11:34:42.104" v="3870" actId="1037"/>
          <ac:spMkLst>
            <pc:docMk/>
            <pc:sldMk cId="2116481307" sldId="7397"/>
            <ac:spMk id="16" creationId="{B832E090-08D9-4EA9-A4D2-F073E825D60B}"/>
          </ac:spMkLst>
        </pc:spChg>
        <pc:spChg chg="add mod">
          <ac:chgData name="Alessandra Angona" userId="984968e1-38f8-4b7f-93d2-9287b563cca1" providerId="ADAL" clId="{918860FA-F27D-4B39-8DF8-7E1EF66FA8CC}" dt="2023-02-01T08:47:04.412" v="11203" actId="113"/>
          <ac:spMkLst>
            <pc:docMk/>
            <pc:sldMk cId="2116481307" sldId="7397"/>
            <ac:spMk id="17" creationId="{EDCA866C-DC38-47F8-99F5-83CB037950CF}"/>
          </ac:spMkLst>
        </pc:spChg>
        <pc:spChg chg="mod">
          <ac:chgData name="Alessandra Angona" userId="984968e1-38f8-4b7f-93d2-9287b563cca1" providerId="ADAL" clId="{918860FA-F27D-4B39-8DF8-7E1EF66FA8CC}" dt="2023-01-25T11:34:25.334" v="3824" actId="1076"/>
          <ac:spMkLst>
            <pc:docMk/>
            <pc:sldMk cId="2116481307" sldId="7397"/>
            <ac:spMk id="18" creationId="{6E4705ED-E26A-9569-DE64-3607300DE6D7}"/>
          </ac:spMkLst>
        </pc:spChg>
        <pc:picChg chg="del">
          <ac:chgData name="Alessandra Angona" userId="984968e1-38f8-4b7f-93d2-9287b563cca1" providerId="ADAL" clId="{918860FA-F27D-4B39-8DF8-7E1EF66FA8CC}" dt="2023-01-25T09:56:49.366" v="2759" actId="478"/>
          <ac:picMkLst>
            <pc:docMk/>
            <pc:sldMk cId="2116481307" sldId="7397"/>
            <ac:picMk id="5" creationId="{DDA7932D-BB80-48B0-A4D6-C02C80A7F5F9}"/>
          </ac:picMkLst>
        </pc:picChg>
        <pc:picChg chg="del">
          <ac:chgData name="Alessandra Angona" userId="984968e1-38f8-4b7f-93d2-9287b563cca1" providerId="ADAL" clId="{918860FA-F27D-4B39-8DF8-7E1EF66FA8CC}" dt="2023-01-25T09:56:47.977" v="2758" actId="478"/>
          <ac:picMkLst>
            <pc:docMk/>
            <pc:sldMk cId="2116481307" sldId="7397"/>
            <ac:picMk id="6" creationId="{E42B3A71-C94A-4542-951F-C9DBD3A6B6F8}"/>
          </ac:picMkLst>
        </pc:picChg>
        <pc:picChg chg="add mod">
          <ac:chgData name="Alessandra Angona" userId="984968e1-38f8-4b7f-93d2-9287b563cca1" providerId="ADAL" clId="{918860FA-F27D-4B39-8DF8-7E1EF66FA8CC}" dt="2023-01-25T15:24:36.754" v="4158" actId="1037"/>
          <ac:picMkLst>
            <pc:docMk/>
            <pc:sldMk cId="2116481307" sldId="7397"/>
            <ac:picMk id="7" creationId="{E4CDCFC5-26B3-429A-8D0D-A9A1B6B53021}"/>
          </ac:picMkLst>
        </pc:picChg>
        <pc:picChg chg="add mod">
          <ac:chgData name="Alessandra Angona" userId="984968e1-38f8-4b7f-93d2-9287b563cca1" providerId="ADAL" clId="{918860FA-F27D-4B39-8DF8-7E1EF66FA8CC}" dt="2023-01-25T11:33:05.736" v="3804" actId="1076"/>
          <ac:picMkLst>
            <pc:docMk/>
            <pc:sldMk cId="2116481307" sldId="7397"/>
            <ac:picMk id="8" creationId="{4BF2B68B-E5D3-400A-A987-5DECF4F17AA3}"/>
          </ac:picMkLst>
        </pc:picChg>
        <pc:picChg chg="del mod">
          <ac:chgData name="Alessandra Angona" userId="984968e1-38f8-4b7f-93d2-9287b563cca1" providerId="ADAL" clId="{918860FA-F27D-4B39-8DF8-7E1EF66FA8CC}" dt="2023-01-25T09:58:16.171" v="2820" actId="478"/>
          <ac:picMkLst>
            <pc:docMk/>
            <pc:sldMk cId="2116481307" sldId="7397"/>
            <ac:picMk id="10" creationId="{94254760-239A-42B2-A72F-E0566A6E8108}"/>
          </ac:picMkLst>
        </pc:picChg>
        <pc:picChg chg="add mod">
          <ac:chgData name="Alessandra Angona" userId="984968e1-38f8-4b7f-93d2-9287b563cca1" providerId="ADAL" clId="{918860FA-F27D-4B39-8DF8-7E1EF66FA8CC}" dt="2023-01-25T15:24:51.009" v="4199" actId="1038"/>
          <ac:picMkLst>
            <pc:docMk/>
            <pc:sldMk cId="2116481307" sldId="7397"/>
            <ac:picMk id="11" creationId="{A8AD9C45-FEAD-489F-A35E-8A54F3670E28}"/>
          </ac:picMkLst>
        </pc:picChg>
        <pc:picChg chg="add mod">
          <ac:chgData name="Alessandra Angona" userId="984968e1-38f8-4b7f-93d2-9287b563cca1" providerId="ADAL" clId="{918860FA-F27D-4B39-8DF8-7E1EF66FA8CC}" dt="2023-01-25T15:24:28.688" v="4130" actId="1038"/>
          <ac:picMkLst>
            <pc:docMk/>
            <pc:sldMk cId="2116481307" sldId="7397"/>
            <ac:picMk id="13" creationId="{067A3912-7CFF-41F7-BADD-F040822860B9}"/>
          </ac:picMkLst>
        </pc:picChg>
        <pc:picChg chg="add del mod">
          <ac:chgData name="Alessandra Angona" userId="984968e1-38f8-4b7f-93d2-9287b563cca1" providerId="ADAL" clId="{918860FA-F27D-4B39-8DF8-7E1EF66FA8CC}" dt="2023-01-25T10:08:47.248" v="2861" actId="21"/>
          <ac:picMkLst>
            <pc:docMk/>
            <pc:sldMk cId="2116481307" sldId="7397"/>
            <ac:picMk id="13" creationId="{11D6710F-CE90-4AFF-80C8-D40C98570D54}"/>
          </ac:picMkLst>
        </pc:picChg>
        <pc:cxnChg chg="del">
          <ac:chgData name="Alessandra Angona" userId="984968e1-38f8-4b7f-93d2-9287b563cca1" providerId="ADAL" clId="{918860FA-F27D-4B39-8DF8-7E1EF66FA8CC}" dt="2023-01-25T09:56:40.984" v="2746"/>
          <ac:cxnSpMkLst>
            <pc:docMk/>
            <pc:sldMk cId="2116481307" sldId="7397"/>
            <ac:cxnSpMk id="23" creationId="{A7F400EE-A8A5-48AF-B4D6-291B52C6F0B0}"/>
          </ac:cxnSpMkLst>
        </pc:cxnChg>
      </pc:sldChg>
      <pc:sldChg chg="add del mod modShow">
        <pc:chgData name="Alessandra Angona" userId="984968e1-38f8-4b7f-93d2-9287b563cca1" providerId="ADAL" clId="{918860FA-F27D-4B39-8DF8-7E1EF66FA8CC}" dt="2023-01-26T14:55:15.941" v="6552" actId="47"/>
        <pc:sldMkLst>
          <pc:docMk/>
          <pc:sldMk cId="3840783520" sldId="7398"/>
        </pc:sldMkLst>
      </pc:sldChg>
      <pc:sldChg chg="add del mod setBg modShow">
        <pc:chgData name="Alessandra Angona" userId="984968e1-38f8-4b7f-93d2-9287b563cca1" providerId="ADAL" clId="{918860FA-F27D-4B39-8DF8-7E1EF66FA8CC}" dt="2023-01-26T14:55:16.793" v="6553" actId="47"/>
        <pc:sldMkLst>
          <pc:docMk/>
          <pc:sldMk cId="3764005569" sldId="7399"/>
        </pc:sldMkLst>
      </pc:sldChg>
      <pc:sldChg chg="add del mod setBg modShow">
        <pc:chgData name="Alessandra Angona" userId="984968e1-38f8-4b7f-93d2-9287b563cca1" providerId="ADAL" clId="{918860FA-F27D-4B39-8DF8-7E1EF66FA8CC}" dt="2023-01-26T14:55:17.492" v="6554" actId="47"/>
        <pc:sldMkLst>
          <pc:docMk/>
          <pc:sldMk cId="2639537305" sldId="7400"/>
        </pc:sldMkLst>
      </pc:sldChg>
      <pc:sldChg chg="add del mod modShow">
        <pc:chgData name="Alessandra Angona" userId="984968e1-38f8-4b7f-93d2-9287b563cca1" providerId="ADAL" clId="{918860FA-F27D-4B39-8DF8-7E1EF66FA8CC}" dt="2023-01-26T14:55:18.078" v="6555" actId="47"/>
        <pc:sldMkLst>
          <pc:docMk/>
          <pc:sldMk cId="259537043" sldId="7401"/>
        </pc:sldMkLst>
      </pc:sldChg>
      <pc:sldChg chg="addSp delSp modSp add mod modClrScheme modShow chgLayout">
        <pc:chgData name="Alessandra Angona" userId="984968e1-38f8-4b7f-93d2-9287b563cca1" providerId="ADAL" clId="{918860FA-F27D-4B39-8DF8-7E1EF66FA8CC}" dt="2023-01-31T14:11:48.745" v="9542" actId="729"/>
        <pc:sldMkLst>
          <pc:docMk/>
          <pc:sldMk cId="2530062512" sldId="7402"/>
        </pc:sldMkLst>
        <pc:spChg chg="add mod ord">
          <ac:chgData name="Alessandra Angona" userId="984968e1-38f8-4b7f-93d2-9287b563cca1" providerId="ADAL" clId="{918860FA-F27D-4B39-8DF8-7E1EF66FA8CC}" dt="2023-01-26T10:45:13.129" v="4842" actId="20577"/>
          <ac:spMkLst>
            <pc:docMk/>
            <pc:sldMk cId="2530062512" sldId="7402"/>
            <ac:spMk id="2" creationId="{3BB0B629-AAB9-4464-A3EE-A8BE9D4B5C09}"/>
          </ac:spMkLst>
        </pc:spChg>
        <pc:spChg chg="mod">
          <ac:chgData name="Alessandra Angona" userId="984968e1-38f8-4b7f-93d2-9287b563cca1" providerId="ADAL" clId="{918860FA-F27D-4B39-8DF8-7E1EF66FA8CC}" dt="2023-01-26T10:48:56.142" v="4910" actId="20577"/>
          <ac:spMkLst>
            <pc:docMk/>
            <pc:sldMk cId="2530062512" sldId="7402"/>
            <ac:spMk id="3" creationId="{00000000-0000-0000-0000-000000000000}"/>
          </ac:spMkLst>
        </pc:spChg>
        <pc:spChg chg="add del mod ord">
          <ac:chgData name="Alessandra Angona" userId="984968e1-38f8-4b7f-93d2-9287b563cca1" providerId="ADAL" clId="{918860FA-F27D-4B39-8DF8-7E1EF66FA8CC}" dt="2023-01-26T10:48:29.329" v="4892" actId="478"/>
          <ac:spMkLst>
            <pc:docMk/>
            <pc:sldMk cId="2530062512" sldId="7402"/>
            <ac:spMk id="4" creationId="{3F929CD4-957A-424F-B3DE-967543348DC1}"/>
          </ac:spMkLst>
        </pc:spChg>
        <pc:spChg chg="del">
          <ac:chgData name="Alessandra Angona" userId="984968e1-38f8-4b7f-93d2-9287b563cca1" providerId="ADAL" clId="{918860FA-F27D-4B39-8DF8-7E1EF66FA8CC}" dt="2023-01-26T10:45:16.366" v="4843" actId="478"/>
          <ac:spMkLst>
            <pc:docMk/>
            <pc:sldMk cId="2530062512" sldId="7402"/>
            <ac:spMk id="7" creationId="{00000000-0000-0000-0000-000000000000}"/>
          </ac:spMkLst>
        </pc:spChg>
      </pc:sldChg>
      <pc:sldChg chg="addSp delSp modSp add del mod modClrScheme modShow chgLayout">
        <pc:chgData name="Alessandra Angona" userId="984968e1-38f8-4b7f-93d2-9287b563cca1" providerId="ADAL" clId="{918860FA-F27D-4B39-8DF8-7E1EF66FA8CC}" dt="2023-01-30T10:32:30.329" v="7980" actId="47"/>
        <pc:sldMkLst>
          <pc:docMk/>
          <pc:sldMk cId="3262789097" sldId="7403"/>
        </pc:sldMkLst>
        <pc:spChg chg="add mod ord">
          <ac:chgData name="Alessandra Angona" userId="984968e1-38f8-4b7f-93d2-9287b563cca1" providerId="ADAL" clId="{918860FA-F27D-4B39-8DF8-7E1EF66FA8CC}" dt="2023-01-26T10:49:34.890" v="4935" actId="20577"/>
          <ac:spMkLst>
            <pc:docMk/>
            <pc:sldMk cId="3262789097" sldId="7403"/>
            <ac:spMk id="2" creationId="{5228E786-1FF2-4E54-B794-689FA1363746}"/>
          </ac:spMkLst>
        </pc:spChg>
        <pc:spChg chg="mod">
          <ac:chgData name="Alessandra Angona" userId="984968e1-38f8-4b7f-93d2-9287b563cca1" providerId="ADAL" clId="{918860FA-F27D-4B39-8DF8-7E1EF66FA8CC}" dt="2023-01-26T10:50:14.113" v="4942" actId="207"/>
          <ac:spMkLst>
            <pc:docMk/>
            <pc:sldMk cId="3262789097" sldId="7403"/>
            <ac:spMk id="3" creationId="{00000000-0000-0000-0000-000000000000}"/>
          </ac:spMkLst>
        </pc:spChg>
        <pc:spChg chg="del">
          <ac:chgData name="Alessandra Angona" userId="984968e1-38f8-4b7f-93d2-9287b563cca1" providerId="ADAL" clId="{918860FA-F27D-4B39-8DF8-7E1EF66FA8CC}" dt="2023-01-26T10:45:21.322" v="4844" actId="478"/>
          <ac:spMkLst>
            <pc:docMk/>
            <pc:sldMk cId="3262789097" sldId="7403"/>
            <ac:spMk id="6" creationId="{00000000-0000-0000-0000-000000000000}"/>
          </ac:spMkLst>
        </pc:spChg>
        <pc:spChg chg="add del mod">
          <ac:chgData name="Alessandra Angona" userId="984968e1-38f8-4b7f-93d2-9287b563cca1" providerId="ADAL" clId="{918860FA-F27D-4B39-8DF8-7E1EF66FA8CC}" dt="2023-01-26T10:49:15.281" v="4912" actId="478"/>
          <ac:spMkLst>
            <pc:docMk/>
            <pc:sldMk cId="3262789097" sldId="7403"/>
            <ac:spMk id="7" creationId="{7CF4C1C1-0B2E-48BF-9B1F-85F35908E749}"/>
          </ac:spMkLst>
        </pc:spChg>
        <pc:spChg chg="add mod">
          <ac:chgData name="Alessandra Angona" userId="984968e1-38f8-4b7f-93d2-9287b563cca1" providerId="ADAL" clId="{918860FA-F27D-4B39-8DF8-7E1EF66FA8CC}" dt="2023-01-26T10:49:47.126" v="4937"/>
          <ac:spMkLst>
            <pc:docMk/>
            <pc:sldMk cId="3262789097" sldId="7403"/>
            <ac:spMk id="8" creationId="{F3FA47FA-E36A-4315-899A-66B6A909A5BA}"/>
          </ac:spMkLst>
        </pc:spChg>
        <pc:spChg chg="del mod ord">
          <ac:chgData name="Alessandra Angona" userId="984968e1-38f8-4b7f-93d2-9287b563cca1" providerId="ADAL" clId="{918860FA-F27D-4B39-8DF8-7E1EF66FA8CC}" dt="2023-01-26T10:49:40.179" v="4936" actId="478"/>
          <ac:spMkLst>
            <pc:docMk/>
            <pc:sldMk cId="3262789097" sldId="7403"/>
            <ac:spMk id="22" creationId="{00000000-0000-0000-0000-000000000000}"/>
          </ac:spMkLst>
        </pc:spChg>
      </pc:sldChg>
      <pc:sldChg chg="addSp delSp modSp add mod modClrScheme chgLayout">
        <pc:chgData name="Alessandra Angona" userId="984968e1-38f8-4b7f-93d2-9287b563cca1" providerId="ADAL" clId="{918860FA-F27D-4B39-8DF8-7E1EF66FA8CC}" dt="2023-02-01T14:53:19.984" v="12712" actId="1038"/>
        <pc:sldMkLst>
          <pc:docMk/>
          <pc:sldMk cId="465981884" sldId="7404"/>
        </pc:sldMkLst>
        <pc:spChg chg="add del mod ord">
          <ac:chgData name="Alessandra Angona" userId="984968e1-38f8-4b7f-93d2-9287b563cca1" providerId="ADAL" clId="{918860FA-F27D-4B39-8DF8-7E1EF66FA8CC}" dt="2023-01-26T10:45:45.183" v="4848" actId="700"/>
          <ac:spMkLst>
            <pc:docMk/>
            <pc:sldMk cId="465981884" sldId="7404"/>
            <ac:spMk id="2" creationId="{EDDF5FFB-058E-4DEC-B52C-22D6C33884A4}"/>
          </ac:spMkLst>
        </pc:spChg>
        <pc:spChg chg="mod">
          <ac:chgData name="Alessandra Angona" userId="984968e1-38f8-4b7f-93d2-9287b563cca1" providerId="ADAL" clId="{918860FA-F27D-4B39-8DF8-7E1EF66FA8CC}" dt="2023-02-01T14:53:15.608" v="12705" actId="20577"/>
          <ac:spMkLst>
            <pc:docMk/>
            <pc:sldMk cId="465981884" sldId="7404"/>
            <ac:spMk id="3" creationId="{00000000-0000-0000-0000-000000000000}"/>
          </ac:spMkLst>
        </pc:spChg>
        <pc:spChg chg="add mod ord">
          <ac:chgData name="Alessandra Angona" userId="984968e1-38f8-4b7f-93d2-9287b563cca1" providerId="ADAL" clId="{918860FA-F27D-4B39-8DF8-7E1EF66FA8CC}" dt="2023-01-26T10:47:09.977" v="4876"/>
          <ac:spMkLst>
            <pc:docMk/>
            <pc:sldMk cId="465981884" sldId="7404"/>
            <ac:spMk id="4" creationId="{231F0024-C56F-40F7-A560-810154D892E2}"/>
          </ac:spMkLst>
        </pc:spChg>
        <pc:spChg chg="add del mod ord">
          <ac:chgData name="Alessandra Angona" userId="984968e1-38f8-4b7f-93d2-9287b563cca1" providerId="ADAL" clId="{918860FA-F27D-4B39-8DF8-7E1EF66FA8CC}" dt="2023-01-26T10:46:28.574" v="4856" actId="478"/>
          <ac:spMkLst>
            <pc:docMk/>
            <pc:sldMk cId="465981884" sldId="7404"/>
            <ac:spMk id="5" creationId="{092A212E-C9C1-41FD-B967-24E2D3F8A41E}"/>
          </ac:spMkLst>
        </pc:spChg>
        <pc:spChg chg="mod">
          <ac:chgData name="Alessandra Angona" userId="984968e1-38f8-4b7f-93d2-9287b563cca1" providerId="ADAL" clId="{918860FA-F27D-4B39-8DF8-7E1EF66FA8CC}" dt="2023-02-01T14:53:19.984" v="12712" actId="1038"/>
          <ac:spMkLst>
            <pc:docMk/>
            <pc:sldMk cId="465981884" sldId="7404"/>
            <ac:spMk id="8" creationId="{00000000-0000-0000-0000-000000000000}"/>
          </ac:spMkLst>
        </pc:spChg>
        <pc:spChg chg="del">
          <ac:chgData name="Alessandra Angona" userId="984968e1-38f8-4b7f-93d2-9287b563cca1" providerId="ADAL" clId="{918860FA-F27D-4B39-8DF8-7E1EF66FA8CC}" dt="2023-01-26T10:45:30.963" v="4846" actId="478"/>
          <ac:spMkLst>
            <pc:docMk/>
            <pc:sldMk cId="465981884" sldId="7404"/>
            <ac:spMk id="9" creationId="{00000000-0000-0000-0000-000000000000}"/>
          </ac:spMkLst>
        </pc:spChg>
        <pc:spChg chg="del mod ord">
          <ac:chgData name="Alessandra Angona" userId="984968e1-38f8-4b7f-93d2-9287b563cca1" providerId="ADAL" clId="{918860FA-F27D-4B39-8DF8-7E1EF66FA8CC}" dt="2023-01-26T10:46:19.122" v="4854" actId="478"/>
          <ac:spMkLst>
            <pc:docMk/>
            <pc:sldMk cId="465981884" sldId="7404"/>
            <ac:spMk id="22" creationId="{00000000-0000-0000-0000-000000000000}"/>
          </ac:spMkLst>
        </pc:spChg>
        <pc:graphicFrameChg chg="mod">
          <ac:chgData name="Alessandra Angona" userId="984968e1-38f8-4b7f-93d2-9287b563cca1" providerId="ADAL" clId="{918860FA-F27D-4B39-8DF8-7E1EF66FA8CC}" dt="2023-02-01T14:34:00.813" v="12513"/>
          <ac:graphicFrameMkLst>
            <pc:docMk/>
            <pc:sldMk cId="465981884" sldId="7404"/>
            <ac:graphicFrameMk id="22533" creationId="{00000000-0000-0000-0000-000000000000}"/>
          </ac:graphicFrameMkLst>
        </pc:graphicFrameChg>
      </pc:sldChg>
      <pc:sldChg chg="new del">
        <pc:chgData name="Alessandra Angona" userId="984968e1-38f8-4b7f-93d2-9287b563cca1" providerId="ADAL" clId="{918860FA-F27D-4B39-8DF8-7E1EF66FA8CC}" dt="2023-01-26T14:56:12.461" v="6561" actId="47"/>
        <pc:sldMkLst>
          <pc:docMk/>
          <pc:sldMk cId="1785798792" sldId="7405"/>
        </pc:sldMkLst>
      </pc:sldChg>
      <pc:sldChg chg="addSp delSp modSp add mod modShow">
        <pc:chgData name="Alessandra Angona" userId="984968e1-38f8-4b7f-93d2-9287b563cca1" providerId="ADAL" clId="{918860FA-F27D-4B39-8DF8-7E1EF66FA8CC}" dt="2023-01-31T14:15:20.890" v="9543" actId="729"/>
        <pc:sldMkLst>
          <pc:docMk/>
          <pc:sldMk cId="853552591" sldId="7406"/>
        </pc:sldMkLst>
        <pc:spChg chg="add mod">
          <ac:chgData name="Alessandra Angona" userId="984968e1-38f8-4b7f-93d2-9287b563cca1" providerId="ADAL" clId="{918860FA-F27D-4B39-8DF8-7E1EF66FA8CC}" dt="2023-01-26T14:56:00.651" v="6560" actId="403"/>
          <ac:spMkLst>
            <pc:docMk/>
            <pc:sldMk cId="853552591" sldId="7406"/>
            <ac:spMk id="2" creationId="{B28D0A75-F462-4665-839B-1FA724543B88}"/>
          </ac:spMkLst>
        </pc:spChg>
        <pc:spChg chg="add mod">
          <ac:chgData name="Alessandra Angona" userId="984968e1-38f8-4b7f-93d2-9287b563cca1" providerId="ADAL" clId="{918860FA-F27D-4B39-8DF8-7E1EF66FA8CC}" dt="2023-01-26T14:56:29.648" v="6590" actId="207"/>
          <ac:spMkLst>
            <pc:docMk/>
            <pc:sldMk cId="853552591" sldId="7406"/>
            <ac:spMk id="3" creationId="{8EB52C78-3C90-45F1-8EEE-3921690EC148}"/>
          </ac:spMkLst>
        </pc:spChg>
        <pc:picChg chg="del mod">
          <ac:chgData name="Alessandra Angona" userId="984968e1-38f8-4b7f-93d2-9287b563cca1" providerId="ADAL" clId="{918860FA-F27D-4B39-8DF8-7E1EF66FA8CC}" dt="2023-01-26T13:00:38.343" v="5666" actId="478"/>
          <ac:picMkLst>
            <pc:docMk/>
            <pc:sldMk cId="853552591" sldId="7406"/>
            <ac:picMk id="7" creationId="{00000000-0000-0000-0000-000000000000}"/>
          </ac:picMkLst>
        </pc:picChg>
      </pc:sldChg>
      <pc:sldChg chg="addSp delSp modSp add del mod">
        <pc:chgData name="Alessandra Angona" userId="984968e1-38f8-4b7f-93d2-9287b563cca1" providerId="ADAL" clId="{918860FA-F27D-4B39-8DF8-7E1EF66FA8CC}" dt="2023-01-31T15:14:20.661" v="9727" actId="47"/>
        <pc:sldMkLst>
          <pc:docMk/>
          <pc:sldMk cId="4218368306" sldId="7407"/>
        </pc:sldMkLst>
        <pc:spChg chg="del">
          <ac:chgData name="Alessandra Angona" userId="984968e1-38f8-4b7f-93d2-9287b563cca1" providerId="ADAL" clId="{918860FA-F27D-4B39-8DF8-7E1EF66FA8CC}" dt="2023-01-26T14:08:07.336" v="6139" actId="478"/>
          <ac:spMkLst>
            <pc:docMk/>
            <pc:sldMk cId="4218368306" sldId="7407"/>
            <ac:spMk id="2" creationId="{A88DD55D-C513-4168-BB53-61377440AB7F}"/>
          </ac:spMkLst>
        </pc:spChg>
        <pc:spChg chg="add del mod">
          <ac:chgData name="Alessandra Angona" userId="984968e1-38f8-4b7f-93d2-9287b563cca1" providerId="ADAL" clId="{918860FA-F27D-4B39-8DF8-7E1EF66FA8CC}" dt="2023-01-31T15:12:39.594" v="9707" actId="21"/>
          <ac:spMkLst>
            <pc:docMk/>
            <pc:sldMk cId="4218368306" sldId="7407"/>
            <ac:spMk id="5" creationId="{9962C797-FE53-48B6-AF5C-8246CF31AF28}"/>
          </ac:spMkLst>
        </pc:spChg>
        <pc:spChg chg="add del mod">
          <ac:chgData name="Alessandra Angona" userId="984968e1-38f8-4b7f-93d2-9287b563cca1" providerId="ADAL" clId="{918860FA-F27D-4B39-8DF8-7E1EF66FA8CC}" dt="2023-01-26T14:08:09.816" v="6140" actId="478"/>
          <ac:spMkLst>
            <pc:docMk/>
            <pc:sldMk cId="4218368306" sldId="7407"/>
            <ac:spMk id="6" creationId="{B699D81A-9174-4759-A43F-06AE9FEEAFCF}"/>
          </ac:spMkLst>
        </pc:spChg>
        <pc:spChg chg="mod">
          <ac:chgData name="Alessandra Angona" userId="984968e1-38f8-4b7f-93d2-9287b563cca1" providerId="ADAL" clId="{918860FA-F27D-4B39-8DF8-7E1EF66FA8CC}" dt="2023-01-26T14:07:12.086" v="6126" actId="255"/>
          <ac:spMkLst>
            <pc:docMk/>
            <pc:sldMk cId="4218368306" sldId="7407"/>
            <ac:spMk id="7" creationId="{EB20C1DF-3C73-42AD-A0D9-F4093921BC1C}"/>
          </ac:spMkLst>
        </pc:spChg>
        <pc:spChg chg="del">
          <ac:chgData name="Alessandra Angona" userId="984968e1-38f8-4b7f-93d2-9287b563cca1" providerId="ADAL" clId="{918860FA-F27D-4B39-8DF8-7E1EF66FA8CC}" dt="2023-01-26T14:09:11.899" v="6198" actId="21"/>
          <ac:spMkLst>
            <pc:docMk/>
            <pc:sldMk cId="4218368306" sldId="7407"/>
            <ac:spMk id="10" creationId="{50915F0C-B08E-43A7-8A64-0D70D5E1972B}"/>
          </ac:spMkLst>
        </pc:spChg>
        <pc:spChg chg="add del mod">
          <ac:chgData name="Alessandra Angona" userId="984968e1-38f8-4b7f-93d2-9287b563cca1" providerId="ADAL" clId="{918860FA-F27D-4B39-8DF8-7E1EF66FA8CC}" dt="2023-01-26T14:09:32.584" v="6205" actId="478"/>
          <ac:spMkLst>
            <pc:docMk/>
            <pc:sldMk cId="4218368306" sldId="7407"/>
            <ac:spMk id="11" creationId="{C1B60448-0290-40C3-9BB5-A02FBA077F66}"/>
          </ac:spMkLst>
        </pc:spChg>
        <pc:spChg chg="add del mod">
          <ac:chgData name="Alessandra Angona" userId="984968e1-38f8-4b7f-93d2-9287b563cca1" providerId="ADAL" clId="{918860FA-F27D-4B39-8DF8-7E1EF66FA8CC}" dt="2023-01-26T14:09:11.899" v="6198" actId="21"/>
          <ac:spMkLst>
            <pc:docMk/>
            <pc:sldMk cId="4218368306" sldId="7407"/>
            <ac:spMk id="18" creationId="{FEFB7A48-2974-400F-B3C4-65DD887A741A}"/>
          </ac:spMkLst>
        </pc:spChg>
        <pc:grpChg chg="del mod">
          <ac:chgData name="Alessandra Angona" userId="984968e1-38f8-4b7f-93d2-9287b563cca1" providerId="ADAL" clId="{918860FA-F27D-4B39-8DF8-7E1EF66FA8CC}" dt="2023-01-26T14:09:11.899" v="6198" actId="21"/>
          <ac:grpSpMkLst>
            <pc:docMk/>
            <pc:sldMk cId="4218368306" sldId="7407"/>
            <ac:grpSpMk id="3" creationId="{74D6CA62-8F91-4184-8E86-A34DD9A0679A}"/>
          </ac:grpSpMkLst>
        </pc:grpChg>
        <pc:picChg chg="del mod">
          <ac:chgData name="Alessandra Angona" userId="984968e1-38f8-4b7f-93d2-9287b563cca1" providerId="ADAL" clId="{918860FA-F27D-4B39-8DF8-7E1EF66FA8CC}" dt="2023-01-26T14:09:11.899" v="6198" actId="21"/>
          <ac:picMkLst>
            <pc:docMk/>
            <pc:sldMk cId="4218368306" sldId="7407"/>
            <ac:picMk id="9" creationId="{560AEA85-1E44-4149-B4C0-972724FA9210}"/>
          </ac:picMkLst>
        </pc:picChg>
        <pc:picChg chg="del mod">
          <ac:chgData name="Alessandra Angona" userId="984968e1-38f8-4b7f-93d2-9287b563cca1" providerId="ADAL" clId="{918860FA-F27D-4B39-8DF8-7E1EF66FA8CC}" dt="2023-01-26T14:09:11.899" v="6198" actId="21"/>
          <ac:picMkLst>
            <pc:docMk/>
            <pc:sldMk cId="4218368306" sldId="7407"/>
            <ac:picMk id="12" creationId="{CFC8E45A-B052-4616-87A0-D7F759036F6D}"/>
          </ac:picMkLst>
        </pc:picChg>
        <pc:picChg chg="add del mod">
          <ac:chgData name="Alessandra Angona" userId="984968e1-38f8-4b7f-93d2-9287b563cca1" providerId="ADAL" clId="{918860FA-F27D-4B39-8DF8-7E1EF66FA8CC}" dt="2023-01-31T15:12:20.210" v="9701" actId="21"/>
          <ac:picMkLst>
            <pc:docMk/>
            <pc:sldMk cId="4218368306" sldId="7407"/>
            <ac:picMk id="20" creationId="{06374AF1-207A-47AE-B3F8-32849E3D30EA}"/>
          </ac:picMkLst>
        </pc:picChg>
      </pc:sldChg>
      <pc:sldChg chg="addSp delSp modSp add del mod">
        <pc:chgData name="Alessandra Angona" userId="984968e1-38f8-4b7f-93d2-9287b563cca1" providerId="ADAL" clId="{918860FA-F27D-4B39-8DF8-7E1EF66FA8CC}" dt="2023-01-31T15:11:57.463" v="9694" actId="47"/>
        <pc:sldMkLst>
          <pc:docMk/>
          <pc:sldMk cId="1618902864" sldId="7408"/>
        </pc:sldMkLst>
        <pc:spChg chg="del">
          <ac:chgData name="Alessandra Angona" userId="984968e1-38f8-4b7f-93d2-9287b563cca1" providerId="ADAL" clId="{918860FA-F27D-4B39-8DF8-7E1EF66FA8CC}" dt="2023-01-26T14:07:23.063" v="6128" actId="478"/>
          <ac:spMkLst>
            <pc:docMk/>
            <pc:sldMk cId="1618902864" sldId="7408"/>
            <ac:spMk id="2" creationId="{A88DD55D-C513-4168-BB53-61377440AB7F}"/>
          </ac:spMkLst>
        </pc:spChg>
        <pc:spChg chg="add del mod">
          <ac:chgData name="Alessandra Angona" userId="984968e1-38f8-4b7f-93d2-9287b563cca1" providerId="ADAL" clId="{918860FA-F27D-4B39-8DF8-7E1EF66FA8CC}" dt="2023-01-26T14:07:47.633" v="6136" actId="478"/>
          <ac:spMkLst>
            <pc:docMk/>
            <pc:sldMk cId="1618902864" sldId="7408"/>
            <ac:spMk id="6" creationId="{35A791EF-4680-4ABD-8A4A-BEFC6C3F1645}"/>
          </ac:spMkLst>
        </pc:spChg>
        <pc:spChg chg="mod">
          <ac:chgData name="Alessandra Angona" userId="984968e1-38f8-4b7f-93d2-9287b563cca1" providerId="ADAL" clId="{918860FA-F27D-4B39-8DF8-7E1EF66FA8CC}" dt="2023-01-26T14:07:18.729" v="6127" actId="255"/>
          <ac:spMkLst>
            <pc:docMk/>
            <pc:sldMk cId="1618902864" sldId="7408"/>
            <ac:spMk id="7" creationId="{EB20C1DF-3C73-42AD-A0D9-F4093921BC1C}"/>
          </ac:spMkLst>
        </pc:spChg>
        <pc:spChg chg="mod">
          <ac:chgData name="Alessandra Angona" userId="984968e1-38f8-4b7f-93d2-9287b563cca1" providerId="ADAL" clId="{918860FA-F27D-4B39-8DF8-7E1EF66FA8CC}" dt="2023-01-26T14:07:37.438" v="6133" actId="20577"/>
          <ac:spMkLst>
            <pc:docMk/>
            <pc:sldMk cId="1618902864" sldId="7408"/>
            <ac:spMk id="10" creationId="{50915F0C-B08E-43A7-8A64-0D70D5E1972B}"/>
          </ac:spMkLst>
        </pc:spChg>
        <pc:spChg chg="add del mod">
          <ac:chgData name="Alessandra Angona" userId="984968e1-38f8-4b7f-93d2-9287b563cca1" providerId="ADAL" clId="{918860FA-F27D-4B39-8DF8-7E1EF66FA8CC}" dt="2023-01-26T14:07:42.243" v="6135" actId="478"/>
          <ac:spMkLst>
            <pc:docMk/>
            <pc:sldMk cId="1618902864" sldId="7408"/>
            <ac:spMk id="11" creationId="{7FD13618-81C7-4E11-BC3B-0F57731CDA5F}"/>
          </ac:spMkLst>
        </pc:spChg>
        <pc:grpChg chg="del">
          <ac:chgData name="Alessandra Angona" userId="984968e1-38f8-4b7f-93d2-9287b563cca1" providerId="ADAL" clId="{918860FA-F27D-4B39-8DF8-7E1EF66FA8CC}" dt="2023-01-26T14:07:51.175" v="6138" actId="478"/>
          <ac:grpSpMkLst>
            <pc:docMk/>
            <pc:sldMk cId="1618902864" sldId="7408"/>
            <ac:grpSpMk id="3" creationId="{74D6CA62-8F91-4184-8E86-A34DD9A0679A}"/>
          </ac:grpSpMkLst>
        </pc:grpChg>
        <pc:picChg chg="del">
          <ac:chgData name="Alessandra Angona" userId="984968e1-38f8-4b7f-93d2-9287b563cca1" providerId="ADAL" clId="{918860FA-F27D-4B39-8DF8-7E1EF66FA8CC}" dt="2023-01-26T14:07:40.012" v="6134" actId="478"/>
          <ac:picMkLst>
            <pc:docMk/>
            <pc:sldMk cId="1618902864" sldId="7408"/>
            <ac:picMk id="9" creationId="{560AEA85-1E44-4149-B4C0-972724FA9210}"/>
          </ac:picMkLst>
        </pc:picChg>
        <pc:picChg chg="del">
          <ac:chgData name="Alessandra Angona" userId="984968e1-38f8-4b7f-93d2-9287b563cca1" providerId="ADAL" clId="{918860FA-F27D-4B39-8DF8-7E1EF66FA8CC}" dt="2023-01-26T14:07:49.691" v="6137" actId="478"/>
          <ac:picMkLst>
            <pc:docMk/>
            <pc:sldMk cId="1618902864" sldId="7408"/>
            <ac:picMk id="12" creationId="{CFC8E45A-B052-4616-87A0-D7F759036F6D}"/>
          </ac:picMkLst>
        </pc:picChg>
      </pc:sldChg>
      <pc:sldChg chg="addSp delSp modSp new mod modAnim modNotesTx">
        <pc:chgData name="Alessandra Angona" userId="984968e1-38f8-4b7f-93d2-9287b563cca1" providerId="ADAL" clId="{918860FA-F27D-4B39-8DF8-7E1EF66FA8CC}" dt="2023-02-01T09:57:33.744" v="11783" actId="1036"/>
        <pc:sldMkLst>
          <pc:docMk/>
          <pc:sldMk cId="3030085087" sldId="7409"/>
        </pc:sldMkLst>
        <pc:spChg chg="mod">
          <ac:chgData name="Alessandra Angona" userId="984968e1-38f8-4b7f-93d2-9287b563cca1" providerId="ADAL" clId="{918860FA-F27D-4B39-8DF8-7E1EF66FA8CC}" dt="2023-01-30T09:37:33.134" v="7420" actId="20577"/>
          <ac:spMkLst>
            <pc:docMk/>
            <pc:sldMk cId="3030085087" sldId="7409"/>
            <ac:spMk id="2" creationId="{BE9408F7-9145-439C-899D-62F9FDDD3786}"/>
          </ac:spMkLst>
        </pc:spChg>
        <pc:spChg chg="add mod">
          <ac:chgData name="Alessandra Angona" userId="984968e1-38f8-4b7f-93d2-9287b563cca1" providerId="ADAL" clId="{918860FA-F27D-4B39-8DF8-7E1EF66FA8CC}" dt="2023-01-31T10:57:12.902" v="8701" actId="164"/>
          <ac:spMkLst>
            <pc:docMk/>
            <pc:sldMk cId="3030085087" sldId="7409"/>
            <ac:spMk id="6" creationId="{77C2B8AB-7AED-44B0-811D-260254C4E3DE}"/>
          </ac:spMkLst>
        </pc:spChg>
        <pc:spChg chg="add del mod">
          <ac:chgData name="Alessandra Angona" userId="984968e1-38f8-4b7f-93d2-9287b563cca1" providerId="ADAL" clId="{918860FA-F27D-4B39-8DF8-7E1EF66FA8CC}" dt="2023-01-30T16:51:11.308" v="8200" actId="478"/>
          <ac:spMkLst>
            <pc:docMk/>
            <pc:sldMk cId="3030085087" sldId="7409"/>
            <ac:spMk id="7" creationId="{132652D4-EEAC-424F-88A0-E34780F81A12}"/>
          </ac:spMkLst>
        </pc:spChg>
        <pc:spChg chg="add mod ord">
          <ac:chgData name="Alessandra Angona" userId="984968e1-38f8-4b7f-93d2-9287b563cca1" providerId="ADAL" clId="{918860FA-F27D-4B39-8DF8-7E1EF66FA8CC}" dt="2023-02-01T09:56:59.293" v="11779" actId="166"/>
          <ac:spMkLst>
            <pc:docMk/>
            <pc:sldMk cId="3030085087" sldId="7409"/>
            <ac:spMk id="8" creationId="{69340284-EFEA-4892-A022-1E4FD6E7D6CD}"/>
          </ac:spMkLst>
        </pc:spChg>
        <pc:spChg chg="add mod">
          <ac:chgData name="Alessandra Angona" userId="984968e1-38f8-4b7f-93d2-9287b563cca1" providerId="ADAL" clId="{918860FA-F27D-4B39-8DF8-7E1EF66FA8CC}" dt="2023-02-01T09:57:33.744" v="11783" actId="1036"/>
          <ac:spMkLst>
            <pc:docMk/>
            <pc:sldMk cId="3030085087" sldId="7409"/>
            <ac:spMk id="10" creationId="{5AA92B98-197D-4440-BEFD-FB731B7C5A3C}"/>
          </ac:spMkLst>
        </pc:spChg>
        <pc:spChg chg="add mod">
          <ac:chgData name="Alessandra Angona" userId="984968e1-38f8-4b7f-93d2-9287b563cca1" providerId="ADAL" clId="{918860FA-F27D-4B39-8DF8-7E1EF66FA8CC}" dt="2023-01-31T13:16:39.031" v="9292" actId="207"/>
          <ac:spMkLst>
            <pc:docMk/>
            <pc:sldMk cId="3030085087" sldId="7409"/>
            <ac:spMk id="11" creationId="{221D4055-2F3E-4292-8DD3-45DDA0044438}"/>
          </ac:spMkLst>
        </pc:spChg>
        <pc:spChg chg="add mod">
          <ac:chgData name="Alessandra Angona" userId="984968e1-38f8-4b7f-93d2-9287b563cca1" providerId="ADAL" clId="{918860FA-F27D-4B39-8DF8-7E1EF66FA8CC}" dt="2023-02-01T09:56:41.234" v="11775" actId="1076"/>
          <ac:spMkLst>
            <pc:docMk/>
            <pc:sldMk cId="3030085087" sldId="7409"/>
            <ac:spMk id="12" creationId="{E523BA81-99D9-4E89-9399-D67C4FA981DD}"/>
          </ac:spMkLst>
        </pc:spChg>
        <pc:spChg chg="add del mod">
          <ac:chgData name="Alessandra Angona" userId="984968e1-38f8-4b7f-93d2-9287b563cca1" providerId="ADAL" clId="{918860FA-F27D-4B39-8DF8-7E1EF66FA8CC}" dt="2023-01-30T09:09:36.749" v="7011" actId="478"/>
          <ac:spMkLst>
            <pc:docMk/>
            <pc:sldMk cId="3030085087" sldId="7409"/>
            <ac:spMk id="13" creationId="{BF28F4E4-BA20-4F15-86FF-478A3E7ED061}"/>
          </ac:spMkLst>
        </pc:spChg>
        <pc:spChg chg="add del mod">
          <ac:chgData name="Alessandra Angona" userId="984968e1-38f8-4b7f-93d2-9287b563cca1" providerId="ADAL" clId="{918860FA-F27D-4B39-8DF8-7E1EF66FA8CC}" dt="2023-01-30T16:52:32.685" v="8214" actId="478"/>
          <ac:spMkLst>
            <pc:docMk/>
            <pc:sldMk cId="3030085087" sldId="7409"/>
            <ac:spMk id="16" creationId="{21607AA0-99D2-4F96-833D-53018103B6DF}"/>
          </ac:spMkLst>
        </pc:spChg>
        <pc:spChg chg="add del mod">
          <ac:chgData name="Alessandra Angona" userId="984968e1-38f8-4b7f-93d2-9287b563cca1" providerId="ADAL" clId="{918860FA-F27D-4B39-8DF8-7E1EF66FA8CC}" dt="2023-01-30T16:54:57.729" v="8226" actId="478"/>
          <ac:spMkLst>
            <pc:docMk/>
            <pc:sldMk cId="3030085087" sldId="7409"/>
            <ac:spMk id="17" creationId="{51BCF373-3C1F-4959-B224-20FE3B810A5E}"/>
          </ac:spMkLst>
        </pc:spChg>
        <pc:spChg chg="mod topLvl">
          <ac:chgData name="Alessandra Angona" userId="984968e1-38f8-4b7f-93d2-9287b563cca1" providerId="ADAL" clId="{918860FA-F27D-4B39-8DF8-7E1EF66FA8CC}" dt="2023-01-31T13:06:13.545" v="9256" actId="164"/>
          <ac:spMkLst>
            <pc:docMk/>
            <pc:sldMk cId="3030085087" sldId="7409"/>
            <ac:spMk id="26" creationId="{8CCF3B67-D9C8-4F4D-9672-EB9ED9033274}"/>
          </ac:spMkLst>
        </pc:spChg>
        <pc:spChg chg="mod topLvl">
          <ac:chgData name="Alessandra Angona" userId="984968e1-38f8-4b7f-93d2-9287b563cca1" providerId="ADAL" clId="{918860FA-F27D-4B39-8DF8-7E1EF66FA8CC}" dt="2023-01-31T13:06:13.545" v="9256" actId="164"/>
          <ac:spMkLst>
            <pc:docMk/>
            <pc:sldMk cId="3030085087" sldId="7409"/>
            <ac:spMk id="27" creationId="{E2CA8841-8E31-4806-89C9-256E4379BEF6}"/>
          </ac:spMkLst>
        </pc:spChg>
        <pc:spChg chg="mod topLvl">
          <ac:chgData name="Alessandra Angona" userId="984968e1-38f8-4b7f-93d2-9287b563cca1" providerId="ADAL" clId="{918860FA-F27D-4B39-8DF8-7E1EF66FA8CC}" dt="2023-01-31T13:06:13.545" v="9256" actId="164"/>
          <ac:spMkLst>
            <pc:docMk/>
            <pc:sldMk cId="3030085087" sldId="7409"/>
            <ac:spMk id="29" creationId="{34DB67D0-4B76-4941-A792-1D13E97B660D}"/>
          </ac:spMkLst>
        </pc:spChg>
        <pc:spChg chg="add mod">
          <ac:chgData name="Alessandra Angona" userId="984968e1-38f8-4b7f-93d2-9287b563cca1" providerId="ADAL" clId="{918860FA-F27D-4B39-8DF8-7E1EF66FA8CC}" dt="2023-02-01T09:57:14.100" v="11781" actId="1076"/>
          <ac:spMkLst>
            <pc:docMk/>
            <pc:sldMk cId="3030085087" sldId="7409"/>
            <ac:spMk id="30" creationId="{349D2C1F-4803-42C5-A0D3-3A4FEDA9AA86}"/>
          </ac:spMkLst>
        </pc:spChg>
        <pc:spChg chg="mod topLvl">
          <ac:chgData name="Alessandra Angona" userId="984968e1-38f8-4b7f-93d2-9287b563cca1" providerId="ADAL" clId="{918860FA-F27D-4B39-8DF8-7E1EF66FA8CC}" dt="2023-01-31T13:06:13.545" v="9256" actId="164"/>
          <ac:spMkLst>
            <pc:docMk/>
            <pc:sldMk cId="3030085087" sldId="7409"/>
            <ac:spMk id="31" creationId="{AB6D80E9-9033-420D-BAF4-6CE2B4C0FE8B}"/>
          </ac:spMkLst>
        </pc:spChg>
        <pc:spChg chg="add mod">
          <ac:chgData name="Alessandra Angona" userId="984968e1-38f8-4b7f-93d2-9287b563cca1" providerId="ADAL" clId="{918860FA-F27D-4B39-8DF8-7E1EF66FA8CC}" dt="2023-01-31T13:15:13.840" v="9281" actId="14100"/>
          <ac:spMkLst>
            <pc:docMk/>
            <pc:sldMk cId="3030085087" sldId="7409"/>
            <ac:spMk id="32" creationId="{C739E5C6-7D87-4A33-8515-AB1E281BE8D6}"/>
          </ac:spMkLst>
        </pc:spChg>
        <pc:spChg chg="add mod">
          <ac:chgData name="Alessandra Angona" userId="984968e1-38f8-4b7f-93d2-9287b563cca1" providerId="ADAL" clId="{918860FA-F27D-4B39-8DF8-7E1EF66FA8CC}" dt="2023-02-01T09:56:48.177" v="11777" actId="1076"/>
          <ac:spMkLst>
            <pc:docMk/>
            <pc:sldMk cId="3030085087" sldId="7409"/>
            <ac:spMk id="33" creationId="{40668A11-9DB4-4F32-A1E3-5AE43F0C6AE8}"/>
          </ac:spMkLst>
        </pc:spChg>
        <pc:spChg chg="add mod">
          <ac:chgData name="Alessandra Angona" userId="984968e1-38f8-4b7f-93d2-9287b563cca1" providerId="ADAL" clId="{918860FA-F27D-4B39-8DF8-7E1EF66FA8CC}" dt="2023-01-31T13:19:23.123" v="9313" actId="14100"/>
          <ac:spMkLst>
            <pc:docMk/>
            <pc:sldMk cId="3030085087" sldId="7409"/>
            <ac:spMk id="34" creationId="{37B6365D-11E6-4548-A0CF-E30F8EB29641}"/>
          </ac:spMkLst>
        </pc:spChg>
        <pc:spChg chg="add del mod">
          <ac:chgData name="Alessandra Angona" userId="984968e1-38f8-4b7f-93d2-9287b563cca1" providerId="ADAL" clId="{918860FA-F27D-4B39-8DF8-7E1EF66FA8CC}" dt="2023-01-30T16:55:00.407" v="8227" actId="478"/>
          <ac:spMkLst>
            <pc:docMk/>
            <pc:sldMk cId="3030085087" sldId="7409"/>
            <ac:spMk id="34" creationId="{CDF06298-BAE6-41C3-9E54-F2515E1C1355}"/>
          </ac:spMkLst>
        </pc:spChg>
        <pc:spChg chg="mod topLvl">
          <ac:chgData name="Alessandra Angona" userId="984968e1-38f8-4b7f-93d2-9287b563cca1" providerId="ADAL" clId="{918860FA-F27D-4B39-8DF8-7E1EF66FA8CC}" dt="2023-01-31T13:06:13.545" v="9256" actId="164"/>
          <ac:spMkLst>
            <pc:docMk/>
            <pc:sldMk cId="3030085087" sldId="7409"/>
            <ac:spMk id="35" creationId="{DB8F98E7-F7C9-4503-B2DE-E97C2C3FC701}"/>
          </ac:spMkLst>
        </pc:spChg>
        <pc:spChg chg="mod topLvl">
          <ac:chgData name="Alessandra Angona" userId="984968e1-38f8-4b7f-93d2-9287b563cca1" providerId="ADAL" clId="{918860FA-F27D-4B39-8DF8-7E1EF66FA8CC}" dt="2023-01-31T13:06:13.545" v="9256" actId="164"/>
          <ac:spMkLst>
            <pc:docMk/>
            <pc:sldMk cId="3030085087" sldId="7409"/>
            <ac:spMk id="36" creationId="{93264E1C-E185-4CAA-BE95-E251FE15B150}"/>
          </ac:spMkLst>
        </pc:spChg>
        <pc:spChg chg="mod topLvl">
          <ac:chgData name="Alessandra Angona" userId="984968e1-38f8-4b7f-93d2-9287b563cca1" providerId="ADAL" clId="{918860FA-F27D-4B39-8DF8-7E1EF66FA8CC}" dt="2023-01-31T13:06:13.545" v="9256" actId="164"/>
          <ac:spMkLst>
            <pc:docMk/>
            <pc:sldMk cId="3030085087" sldId="7409"/>
            <ac:spMk id="37" creationId="{B144B5CB-43C8-4627-A6E7-60CE7E4CEAAA}"/>
          </ac:spMkLst>
        </pc:spChg>
        <pc:spChg chg="mod topLvl">
          <ac:chgData name="Alessandra Angona" userId="984968e1-38f8-4b7f-93d2-9287b563cca1" providerId="ADAL" clId="{918860FA-F27D-4B39-8DF8-7E1EF66FA8CC}" dt="2023-01-31T13:06:13.545" v="9256" actId="164"/>
          <ac:spMkLst>
            <pc:docMk/>
            <pc:sldMk cId="3030085087" sldId="7409"/>
            <ac:spMk id="38" creationId="{EFB71C22-1631-4B20-B272-0A5D1A80B15E}"/>
          </ac:spMkLst>
        </pc:spChg>
        <pc:spChg chg="add mod">
          <ac:chgData name="Alessandra Angona" userId="984968e1-38f8-4b7f-93d2-9287b563cca1" providerId="ADAL" clId="{918860FA-F27D-4B39-8DF8-7E1EF66FA8CC}" dt="2023-01-31T13:18:07.763" v="9305" actId="207"/>
          <ac:spMkLst>
            <pc:docMk/>
            <pc:sldMk cId="3030085087" sldId="7409"/>
            <ac:spMk id="47" creationId="{2FBCA94E-44C3-4DB3-BC9F-3C66FA3FA5EC}"/>
          </ac:spMkLst>
        </pc:spChg>
        <pc:grpChg chg="add mod">
          <ac:chgData name="Alessandra Angona" userId="984968e1-38f8-4b7f-93d2-9287b563cca1" providerId="ADAL" clId="{918860FA-F27D-4B39-8DF8-7E1EF66FA8CC}" dt="2023-01-31T13:06:13.545" v="9256" actId="164"/>
          <ac:grpSpMkLst>
            <pc:docMk/>
            <pc:sldMk cId="3030085087" sldId="7409"/>
            <ac:grpSpMk id="7" creationId="{D6A3DF8A-5110-4BC4-9959-EA99C820F074}"/>
          </ac:grpSpMkLst>
        </pc:grpChg>
        <pc:grpChg chg="add mod ord">
          <ac:chgData name="Alessandra Angona" userId="984968e1-38f8-4b7f-93d2-9287b563cca1" providerId="ADAL" clId="{918860FA-F27D-4B39-8DF8-7E1EF66FA8CC}" dt="2023-01-31T13:08:08.372" v="9273" actId="167"/>
          <ac:grpSpMkLst>
            <pc:docMk/>
            <pc:sldMk cId="3030085087" sldId="7409"/>
            <ac:grpSpMk id="9" creationId="{14EC1D03-3793-4DC6-BC51-2CA10E560151}"/>
          </ac:grpSpMkLst>
        </pc:grpChg>
        <pc:grpChg chg="add del mod">
          <ac:chgData name="Alessandra Angona" userId="984968e1-38f8-4b7f-93d2-9287b563cca1" providerId="ADAL" clId="{918860FA-F27D-4B39-8DF8-7E1EF66FA8CC}" dt="2023-01-30T16:55:12.112" v="8232" actId="21"/>
          <ac:grpSpMkLst>
            <pc:docMk/>
            <pc:sldMk cId="3030085087" sldId="7409"/>
            <ac:grpSpMk id="15" creationId="{1A786F19-6DAF-4954-B018-AB247C5D93E4}"/>
          </ac:grpSpMkLst>
        </pc:grpChg>
        <pc:grpChg chg="add del mod">
          <ac:chgData name="Alessandra Angona" userId="984968e1-38f8-4b7f-93d2-9287b563cca1" providerId="ADAL" clId="{918860FA-F27D-4B39-8DF8-7E1EF66FA8CC}" dt="2023-01-30T16:55:19.253" v="8235" actId="21"/>
          <ac:grpSpMkLst>
            <pc:docMk/>
            <pc:sldMk cId="3030085087" sldId="7409"/>
            <ac:grpSpMk id="22" creationId="{A799AFD6-DED9-46AB-A02A-84C437B89EF3}"/>
          </ac:grpSpMkLst>
        </pc:grpChg>
        <pc:grpChg chg="add del mod">
          <ac:chgData name="Alessandra Angona" userId="984968e1-38f8-4b7f-93d2-9287b563cca1" providerId="ADAL" clId="{918860FA-F27D-4B39-8DF8-7E1EF66FA8CC}" dt="2023-01-30T09:22:25" v="7081" actId="478"/>
          <ac:grpSpMkLst>
            <pc:docMk/>
            <pc:sldMk cId="3030085087" sldId="7409"/>
            <ac:grpSpMk id="24" creationId="{BD91221B-0FCE-4B3C-B772-535DE983013D}"/>
          </ac:grpSpMkLst>
        </pc:grpChg>
        <pc:grpChg chg="add del mod">
          <ac:chgData name="Alessandra Angona" userId="984968e1-38f8-4b7f-93d2-9287b563cca1" providerId="ADAL" clId="{918860FA-F27D-4B39-8DF8-7E1EF66FA8CC}" dt="2023-01-30T16:12:17.897" v="8007" actId="165"/>
          <ac:grpSpMkLst>
            <pc:docMk/>
            <pc:sldMk cId="3030085087" sldId="7409"/>
            <ac:grpSpMk id="24" creationId="{DEA71BA6-4CBF-4A34-8C2A-D35B9D7E7615}"/>
          </ac:grpSpMkLst>
        </pc:grpChg>
        <pc:grpChg chg="del mod">
          <ac:chgData name="Alessandra Angona" userId="984968e1-38f8-4b7f-93d2-9287b563cca1" providerId="ADAL" clId="{918860FA-F27D-4B39-8DF8-7E1EF66FA8CC}" dt="2023-01-30T09:22:22.870" v="7080" actId="478"/>
          <ac:grpSpMkLst>
            <pc:docMk/>
            <pc:sldMk cId="3030085087" sldId="7409"/>
            <ac:grpSpMk id="25" creationId="{97225BD5-BA37-41A5-8DDA-A729EB671D3E}"/>
          </ac:grpSpMkLst>
        </pc:grpChg>
        <pc:grpChg chg="add del mod">
          <ac:chgData name="Alessandra Angona" userId="984968e1-38f8-4b7f-93d2-9287b563cca1" providerId="ADAL" clId="{918860FA-F27D-4B39-8DF8-7E1EF66FA8CC}" dt="2023-01-30T16:53:04.051" v="8222" actId="21"/>
          <ac:grpSpMkLst>
            <pc:docMk/>
            <pc:sldMk cId="3030085087" sldId="7409"/>
            <ac:grpSpMk id="33" creationId="{3ADEB75E-D171-49BD-BE6F-B8C58AE3EE88}"/>
          </ac:grpSpMkLst>
        </pc:grpChg>
        <pc:picChg chg="add mod ord modCrop">
          <ac:chgData name="Alessandra Angona" userId="984968e1-38f8-4b7f-93d2-9287b563cca1" providerId="ADAL" clId="{918860FA-F27D-4B39-8DF8-7E1EF66FA8CC}" dt="2023-01-31T13:06:13.545" v="9256" actId="164"/>
          <ac:picMkLst>
            <pc:docMk/>
            <pc:sldMk cId="3030085087" sldId="7409"/>
            <ac:picMk id="4" creationId="{10937DCE-FDEF-4566-AFAD-820C199BC381}"/>
          </ac:picMkLst>
        </pc:picChg>
        <pc:picChg chg="add mod ord modCrop">
          <ac:chgData name="Alessandra Angona" userId="984968e1-38f8-4b7f-93d2-9287b563cca1" providerId="ADAL" clId="{918860FA-F27D-4B39-8DF8-7E1EF66FA8CC}" dt="2023-01-31T13:06:13.545" v="9256" actId="164"/>
          <ac:picMkLst>
            <pc:docMk/>
            <pc:sldMk cId="3030085087" sldId="7409"/>
            <ac:picMk id="5" creationId="{95D7F1E1-9D19-4988-A4B8-9E12D63BD684}"/>
          </ac:picMkLst>
        </pc:picChg>
        <pc:picChg chg="add del mod">
          <ac:chgData name="Alessandra Angona" userId="984968e1-38f8-4b7f-93d2-9287b563cca1" providerId="ADAL" clId="{918860FA-F27D-4B39-8DF8-7E1EF66FA8CC}" dt="2023-01-30T09:12:12.064" v="7026" actId="478"/>
          <ac:picMkLst>
            <pc:docMk/>
            <pc:sldMk cId="3030085087" sldId="7409"/>
            <ac:picMk id="6" creationId="{511B95B3-D7E8-4076-B0BF-B3473000AE74}"/>
          </ac:picMkLst>
        </pc:picChg>
        <pc:picChg chg="add del mod">
          <ac:chgData name="Alessandra Angona" userId="984968e1-38f8-4b7f-93d2-9287b563cca1" providerId="ADAL" clId="{918860FA-F27D-4B39-8DF8-7E1EF66FA8CC}" dt="2023-01-30T16:55:05.242" v="8229" actId="21"/>
          <ac:picMkLst>
            <pc:docMk/>
            <pc:sldMk cId="3030085087" sldId="7409"/>
            <ac:picMk id="9" creationId="{39F43966-074F-4288-B7D2-5985272334AB}"/>
          </ac:picMkLst>
        </pc:picChg>
        <pc:picChg chg="add del mod">
          <ac:chgData name="Alessandra Angona" userId="984968e1-38f8-4b7f-93d2-9287b563cca1" providerId="ADAL" clId="{918860FA-F27D-4B39-8DF8-7E1EF66FA8CC}" dt="2023-01-30T09:05:28.662" v="6923" actId="478"/>
          <ac:picMkLst>
            <pc:docMk/>
            <pc:sldMk cId="3030085087" sldId="7409"/>
            <ac:picMk id="10" creationId="{AEFC31C3-8929-41BE-ACBE-A1F3C74A59A0}"/>
          </ac:picMkLst>
        </pc:picChg>
        <pc:picChg chg="add del mod">
          <ac:chgData name="Alessandra Angona" userId="984968e1-38f8-4b7f-93d2-9287b563cca1" providerId="ADAL" clId="{918860FA-F27D-4B39-8DF8-7E1EF66FA8CC}" dt="2023-01-30T09:13:21.704" v="7044" actId="478"/>
          <ac:picMkLst>
            <pc:docMk/>
            <pc:sldMk cId="3030085087" sldId="7409"/>
            <ac:picMk id="11" creationId="{F22CD551-9455-475E-BB3C-1025E196602A}"/>
          </ac:picMkLst>
        </pc:picChg>
        <pc:picChg chg="add del mod topLvl modCrop">
          <ac:chgData name="Alessandra Angona" userId="984968e1-38f8-4b7f-93d2-9287b563cca1" providerId="ADAL" clId="{918860FA-F27D-4B39-8DF8-7E1EF66FA8CC}" dt="2023-01-30T16:55:24.987" v="8238" actId="478"/>
          <ac:picMkLst>
            <pc:docMk/>
            <pc:sldMk cId="3030085087" sldId="7409"/>
            <ac:picMk id="12" creationId="{D0D3039B-CCD4-444E-83F2-DA2C53D115A9}"/>
          </ac:picMkLst>
        </pc:picChg>
        <pc:picChg chg="add del mod">
          <ac:chgData name="Alessandra Angona" userId="984968e1-38f8-4b7f-93d2-9287b563cca1" providerId="ADAL" clId="{918860FA-F27D-4B39-8DF8-7E1EF66FA8CC}" dt="2023-01-30T16:55:12.112" v="8232" actId="21"/>
          <ac:picMkLst>
            <pc:docMk/>
            <pc:sldMk cId="3030085087" sldId="7409"/>
            <ac:picMk id="14" creationId="{8E0C8EA7-D7F4-4152-8099-4C084C5608AA}"/>
          </ac:picMkLst>
        </pc:picChg>
        <pc:picChg chg="add del mod">
          <ac:chgData name="Alessandra Angona" userId="984968e1-38f8-4b7f-93d2-9287b563cca1" providerId="ADAL" clId="{918860FA-F27D-4B39-8DF8-7E1EF66FA8CC}" dt="2023-01-30T09:17:51.974" v="7051" actId="478"/>
          <ac:picMkLst>
            <pc:docMk/>
            <pc:sldMk cId="3030085087" sldId="7409"/>
            <ac:picMk id="19" creationId="{81C25ECF-02B5-4397-BB67-A2B9A73B336D}"/>
          </ac:picMkLst>
        </pc:picChg>
        <pc:picChg chg="add del mod topLvl">
          <ac:chgData name="Alessandra Angona" userId="984968e1-38f8-4b7f-93d2-9287b563cca1" providerId="ADAL" clId="{918860FA-F27D-4B39-8DF8-7E1EF66FA8CC}" dt="2023-01-30T16:55:19.253" v="8235" actId="21"/>
          <ac:picMkLst>
            <pc:docMk/>
            <pc:sldMk cId="3030085087" sldId="7409"/>
            <ac:picMk id="21" creationId="{28A90894-D852-41DC-8BF0-234D85E43CBC}"/>
          </ac:picMkLst>
        </pc:picChg>
        <pc:picChg chg="add mod">
          <ac:chgData name="Alessandra Angona" userId="984968e1-38f8-4b7f-93d2-9287b563cca1" providerId="ADAL" clId="{918860FA-F27D-4B39-8DF8-7E1EF66FA8CC}" dt="2023-01-31T13:06:13.545" v="9256" actId="164"/>
          <ac:picMkLst>
            <pc:docMk/>
            <pc:sldMk cId="3030085087" sldId="7409"/>
            <ac:picMk id="23" creationId="{03011DD1-BDA2-42C9-98F5-220408295A8C}"/>
          </ac:picMkLst>
        </pc:picChg>
        <pc:picChg chg="add del mod">
          <ac:chgData name="Alessandra Angona" userId="984968e1-38f8-4b7f-93d2-9287b563cca1" providerId="ADAL" clId="{918860FA-F27D-4B39-8DF8-7E1EF66FA8CC}" dt="2023-01-30T16:52:52.585" v="8219" actId="21"/>
          <ac:picMkLst>
            <pc:docMk/>
            <pc:sldMk cId="3030085087" sldId="7409"/>
            <ac:picMk id="23" creationId="{44FA5058-EE7C-4644-81FB-D7012824AD2B}"/>
          </ac:picMkLst>
        </pc:picChg>
        <pc:picChg chg="add mod">
          <ac:chgData name="Alessandra Angona" userId="984968e1-38f8-4b7f-93d2-9287b563cca1" providerId="ADAL" clId="{918860FA-F27D-4B39-8DF8-7E1EF66FA8CC}" dt="2023-01-31T10:57:12.902" v="8701" actId="164"/>
          <ac:picMkLst>
            <pc:docMk/>
            <pc:sldMk cId="3030085087" sldId="7409"/>
            <ac:picMk id="24" creationId="{372A1C2C-9D07-426F-BD7D-2337171FD70C}"/>
          </ac:picMkLst>
        </pc:picChg>
        <pc:picChg chg="mod topLvl">
          <ac:chgData name="Alessandra Angona" userId="984968e1-38f8-4b7f-93d2-9287b563cca1" providerId="ADAL" clId="{918860FA-F27D-4B39-8DF8-7E1EF66FA8CC}" dt="2023-01-31T13:06:13.545" v="9256" actId="164"/>
          <ac:picMkLst>
            <pc:docMk/>
            <pc:sldMk cId="3030085087" sldId="7409"/>
            <ac:picMk id="25" creationId="{745A825D-4DB3-4EA1-A2DB-A673392F53FC}"/>
          </ac:picMkLst>
        </pc:picChg>
        <pc:picChg chg="del mod topLvl">
          <ac:chgData name="Alessandra Angona" userId="984968e1-38f8-4b7f-93d2-9287b563cca1" providerId="ADAL" clId="{918860FA-F27D-4B39-8DF8-7E1EF66FA8CC}" dt="2023-01-30T09:22:25" v="7081" actId="478"/>
          <ac:picMkLst>
            <pc:docMk/>
            <pc:sldMk cId="3030085087" sldId="7409"/>
            <ac:picMk id="26" creationId="{842F4768-A837-406D-80A4-E10099BFA607}"/>
          </ac:picMkLst>
        </pc:picChg>
        <pc:picChg chg="del mod">
          <ac:chgData name="Alessandra Angona" userId="984968e1-38f8-4b7f-93d2-9287b563cca1" providerId="ADAL" clId="{918860FA-F27D-4B39-8DF8-7E1EF66FA8CC}" dt="2023-01-30T09:22:19.160" v="7079" actId="478"/>
          <ac:picMkLst>
            <pc:docMk/>
            <pc:sldMk cId="3030085087" sldId="7409"/>
            <ac:picMk id="27" creationId="{5E5AB103-09A4-4804-BEA9-268595A52315}"/>
          </ac:picMkLst>
        </pc:picChg>
        <pc:picChg chg="del mod topLvl">
          <ac:chgData name="Alessandra Angona" userId="984968e1-38f8-4b7f-93d2-9287b563cca1" providerId="ADAL" clId="{918860FA-F27D-4B39-8DF8-7E1EF66FA8CC}" dt="2023-01-30T16:53:13.003" v="8225" actId="478"/>
          <ac:picMkLst>
            <pc:docMk/>
            <pc:sldMk cId="3030085087" sldId="7409"/>
            <ac:picMk id="28" creationId="{B0AEDD33-CCC3-4D1A-9817-A2510AC3E655}"/>
          </ac:picMkLst>
        </pc:picChg>
        <pc:picChg chg="del mod">
          <ac:chgData name="Alessandra Angona" userId="984968e1-38f8-4b7f-93d2-9287b563cca1" providerId="ADAL" clId="{918860FA-F27D-4B39-8DF8-7E1EF66FA8CC}" dt="2023-01-30T09:22:22.870" v="7080" actId="478"/>
          <ac:picMkLst>
            <pc:docMk/>
            <pc:sldMk cId="3030085087" sldId="7409"/>
            <ac:picMk id="29" creationId="{A3CF8492-0396-488B-B6D8-D0B2AF328C63}"/>
          </ac:picMkLst>
        </pc:picChg>
        <pc:picChg chg="add del mod topLvl">
          <ac:chgData name="Alessandra Angona" userId="984968e1-38f8-4b7f-93d2-9287b563cca1" providerId="ADAL" clId="{918860FA-F27D-4B39-8DF8-7E1EF66FA8CC}" dt="2023-01-30T16:53:04.051" v="8222" actId="21"/>
          <ac:picMkLst>
            <pc:docMk/>
            <pc:sldMk cId="3030085087" sldId="7409"/>
            <ac:picMk id="30" creationId="{3836FC80-D691-49E0-844F-E98E940CA66C}"/>
          </ac:picMkLst>
        </pc:picChg>
        <pc:picChg chg="add del mod">
          <ac:chgData name="Alessandra Angona" userId="984968e1-38f8-4b7f-93d2-9287b563cca1" providerId="ADAL" clId="{918860FA-F27D-4B39-8DF8-7E1EF66FA8CC}" dt="2023-01-30T16:52:40.994" v="8216" actId="21"/>
          <ac:picMkLst>
            <pc:docMk/>
            <pc:sldMk cId="3030085087" sldId="7409"/>
            <ac:picMk id="32" creationId="{401BDACC-1982-4E0A-88FD-BC52ABCD49BA}"/>
          </ac:picMkLst>
        </pc:picChg>
        <pc:picChg chg="add mod modCrop">
          <ac:chgData name="Alessandra Angona" userId="984968e1-38f8-4b7f-93d2-9287b563cca1" providerId="ADAL" clId="{918860FA-F27D-4B39-8DF8-7E1EF66FA8CC}" dt="2023-01-31T13:06:13.545" v="9256" actId="164"/>
          <ac:picMkLst>
            <pc:docMk/>
            <pc:sldMk cId="3030085087" sldId="7409"/>
            <ac:picMk id="39" creationId="{7B14A020-CD10-4BE0-87E0-2FE8D9702FEF}"/>
          </ac:picMkLst>
        </pc:picChg>
        <pc:picChg chg="add mod modCrop">
          <ac:chgData name="Alessandra Angona" userId="984968e1-38f8-4b7f-93d2-9287b563cca1" providerId="ADAL" clId="{918860FA-F27D-4B39-8DF8-7E1EF66FA8CC}" dt="2023-01-31T13:06:13.545" v="9256" actId="164"/>
          <ac:picMkLst>
            <pc:docMk/>
            <pc:sldMk cId="3030085087" sldId="7409"/>
            <ac:picMk id="40" creationId="{315B0552-C7F2-4D61-87AF-2A007DED2DB0}"/>
          </ac:picMkLst>
        </pc:picChg>
        <pc:picChg chg="add mod">
          <ac:chgData name="Alessandra Angona" userId="984968e1-38f8-4b7f-93d2-9287b563cca1" providerId="ADAL" clId="{918860FA-F27D-4B39-8DF8-7E1EF66FA8CC}" dt="2023-01-31T13:06:13.545" v="9256" actId="164"/>
          <ac:picMkLst>
            <pc:docMk/>
            <pc:sldMk cId="3030085087" sldId="7409"/>
            <ac:picMk id="41" creationId="{970738D0-E31A-4F9F-9323-08FB86505600}"/>
          </ac:picMkLst>
        </pc:picChg>
        <pc:picChg chg="add mod">
          <ac:chgData name="Alessandra Angona" userId="984968e1-38f8-4b7f-93d2-9287b563cca1" providerId="ADAL" clId="{918860FA-F27D-4B39-8DF8-7E1EF66FA8CC}" dt="2023-01-31T13:06:13.545" v="9256" actId="164"/>
          <ac:picMkLst>
            <pc:docMk/>
            <pc:sldMk cId="3030085087" sldId="7409"/>
            <ac:picMk id="42" creationId="{3B1F73AE-812F-4B0F-8B4F-13DD75310CF6}"/>
          </ac:picMkLst>
        </pc:picChg>
        <pc:picChg chg="add mod">
          <ac:chgData name="Alessandra Angona" userId="984968e1-38f8-4b7f-93d2-9287b563cca1" providerId="ADAL" clId="{918860FA-F27D-4B39-8DF8-7E1EF66FA8CC}" dt="2023-01-31T13:06:13.545" v="9256" actId="164"/>
          <ac:picMkLst>
            <pc:docMk/>
            <pc:sldMk cId="3030085087" sldId="7409"/>
            <ac:picMk id="43" creationId="{A1927090-6D73-45BE-8AAE-74E2D62B69D9}"/>
          </ac:picMkLst>
        </pc:picChg>
        <pc:picChg chg="add mod">
          <ac:chgData name="Alessandra Angona" userId="984968e1-38f8-4b7f-93d2-9287b563cca1" providerId="ADAL" clId="{918860FA-F27D-4B39-8DF8-7E1EF66FA8CC}" dt="2023-01-31T13:06:13.545" v="9256" actId="164"/>
          <ac:picMkLst>
            <pc:docMk/>
            <pc:sldMk cId="3030085087" sldId="7409"/>
            <ac:picMk id="44" creationId="{5EACD549-66A1-4F5D-9356-2FE7EF068979}"/>
          </ac:picMkLst>
        </pc:picChg>
        <pc:picChg chg="add mod">
          <ac:chgData name="Alessandra Angona" userId="984968e1-38f8-4b7f-93d2-9287b563cca1" providerId="ADAL" clId="{918860FA-F27D-4B39-8DF8-7E1EF66FA8CC}" dt="2023-01-31T13:06:13.545" v="9256" actId="164"/>
          <ac:picMkLst>
            <pc:docMk/>
            <pc:sldMk cId="3030085087" sldId="7409"/>
            <ac:picMk id="45" creationId="{AC0CC81B-34E3-4520-8322-5B48520482C5}"/>
          </ac:picMkLst>
        </pc:picChg>
        <pc:picChg chg="add mod">
          <ac:chgData name="Alessandra Angona" userId="984968e1-38f8-4b7f-93d2-9287b563cca1" providerId="ADAL" clId="{918860FA-F27D-4B39-8DF8-7E1EF66FA8CC}" dt="2023-01-31T13:06:13.545" v="9256" actId="164"/>
          <ac:picMkLst>
            <pc:docMk/>
            <pc:sldMk cId="3030085087" sldId="7409"/>
            <ac:picMk id="46" creationId="{5FA43421-E21B-4D3B-9BAA-0B9211C8AC5B}"/>
          </ac:picMkLst>
        </pc:picChg>
      </pc:sldChg>
      <pc:sldChg chg="modSp">
        <pc:chgData name="Alessandra Angona" userId="984968e1-38f8-4b7f-93d2-9287b563cca1" providerId="ADAL" clId="{918860FA-F27D-4B39-8DF8-7E1EF66FA8CC}" dt="2023-01-31T11:05:55.918" v="8753"/>
        <pc:sldMkLst>
          <pc:docMk/>
          <pc:sldMk cId="3759084097" sldId="7410"/>
        </pc:sldMkLst>
        <pc:spChg chg="mod">
          <ac:chgData name="Alessandra Angona" userId="984968e1-38f8-4b7f-93d2-9287b563cca1" providerId="ADAL" clId="{918860FA-F27D-4B39-8DF8-7E1EF66FA8CC}" dt="2023-01-31T11:05:55.918" v="8753"/>
          <ac:spMkLst>
            <pc:docMk/>
            <pc:sldMk cId="3759084097" sldId="7410"/>
            <ac:spMk id="3" creationId="{B8A089EA-FDCB-4EF1-897F-67763E3695AE}"/>
          </ac:spMkLst>
        </pc:spChg>
      </pc:sldChg>
      <pc:sldChg chg="addSp delSp modSp add mod delAnim">
        <pc:chgData name="Alessandra Angona" userId="984968e1-38f8-4b7f-93d2-9287b563cca1" providerId="ADAL" clId="{918860FA-F27D-4B39-8DF8-7E1EF66FA8CC}" dt="2023-02-01T14:51:30.786" v="12704" actId="20577"/>
        <pc:sldMkLst>
          <pc:docMk/>
          <pc:sldMk cId="3598170059" sldId="7411"/>
        </pc:sldMkLst>
        <pc:spChg chg="mod">
          <ac:chgData name="Alessandra Angona" userId="984968e1-38f8-4b7f-93d2-9287b563cca1" providerId="ADAL" clId="{918860FA-F27D-4B39-8DF8-7E1EF66FA8CC}" dt="2023-02-01T14:51:30.786" v="12704" actId="20577"/>
          <ac:spMkLst>
            <pc:docMk/>
            <pc:sldMk cId="3598170059" sldId="7411"/>
            <ac:spMk id="8" creationId="{B676D348-6F3C-48E8-BD37-C8576D99114E}"/>
          </ac:spMkLst>
        </pc:spChg>
        <pc:graphicFrameChg chg="mod">
          <ac:chgData name="Alessandra Angona" userId="984968e1-38f8-4b7f-93d2-9287b563cca1" providerId="ADAL" clId="{918860FA-F27D-4B39-8DF8-7E1EF66FA8CC}" dt="2023-02-01T14:34:41.874" v="12523"/>
          <ac:graphicFrameMkLst>
            <pc:docMk/>
            <pc:sldMk cId="3598170059" sldId="7411"/>
            <ac:graphicFrameMk id="9" creationId="{E09771F1-BC8B-480A-B8FA-B0D514D1041F}"/>
          </ac:graphicFrameMkLst>
        </pc:graphicFrameChg>
        <pc:picChg chg="add mod">
          <ac:chgData name="Alessandra Angona" userId="984968e1-38f8-4b7f-93d2-9287b563cca1" providerId="ADAL" clId="{918860FA-F27D-4B39-8DF8-7E1EF66FA8CC}" dt="2023-01-30T10:18:01.426" v="7574" actId="1076"/>
          <ac:picMkLst>
            <pc:docMk/>
            <pc:sldMk cId="3598170059" sldId="7411"/>
            <ac:picMk id="3" creationId="{BC2D7F8B-489E-48CD-9886-4D3BB93B537E}"/>
          </ac:picMkLst>
        </pc:picChg>
        <pc:picChg chg="del">
          <ac:chgData name="Alessandra Angona" userId="984968e1-38f8-4b7f-93d2-9287b563cca1" providerId="ADAL" clId="{918860FA-F27D-4B39-8DF8-7E1EF66FA8CC}" dt="2023-01-30T10:16:12.094" v="7563" actId="478"/>
          <ac:picMkLst>
            <pc:docMk/>
            <pc:sldMk cId="3598170059" sldId="7411"/>
            <ac:picMk id="10" creationId="{E189F710-E986-4B77-8182-021D866C7D85}"/>
          </ac:picMkLst>
        </pc:picChg>
      </pc:sldChg>
      <pc:sldChg chg="addSp delSp modSp mod">
        <pc:chgData name="Alessandra Angona" userId="984968e1-38f8-4b7f-93d2-9287b563cca1" providerId="ADAL" clId="{918860FA-F27D-4B39-8DF8-7E1EF66FA8CC}" dt="2023-01-31T13:46:32.376" v="9453" actId="20577"/>
        <pc:sldMkLst>
          <pc:docMk/>
          <pc:sldMk cId="3275662273" sldId="2128753288"/>
        </pc:sldMkLst>
        <pc:spChg chg="add del mod">
          <ac:chgData name="Alessandra Angona" userId="984968e1-38f8-4b7f-93d2-9287b563cca1" providerId="ADAL" clId="{918860FA-F27D-4B39-8DF8-7E1EF66FA8CC}" dt="2023-01-31T13:46:32.376" v="9453" actId="20577"/>
          <ac:spMkLst>
            <pc:docMk/>
            <pc:sldMk cId="3275662273" sldId="2128753288"/>
            <ac:spMk id="6" creationId="{A46F35A8-6DFB-4C7C-985E-ACEDDBDDEB70}"/>
          </ac:spMkLst>
        </pc:spChg>
      </pc:sldChg>
      <pc:sldChg chg="addSp modSp add mod">
        <pc:chgData name="Alessandra Angona" userId="984968e1-38f8-4b7f-93d2-9287b563cca1" providerId="ADAL" clId="{918860FA-F27D-4B39-8DF8-7E1EF66FA8CC}" dt="2023-02-01T08:51:18.276" v="11282" actId="20577"/>
        <pc:sldMkLst>
          <pc:docMk/>
          <pc:sldMk cId="3092942537" sldId="2128753289"/>
        </pc:sldMkLst>
        <pc:spChg chg="mod">
          <ac:chgData name="Alessandra Angona" userId="984968e1-38f8-4b7f-93d2-9287b563cca1" providerId="ADAL" clId="{918860FA-F27D-4B39-8DF8-7E1EF66FA8CC}" dt="2023-02-01T08:51:18.276" v="11282" actId="20577"/>
          <ac:spMkLst>
            <pc:docMk/>
            <pc:sldMk cId="3092942537" sldId="2128753289"/>
            <ac:spMk id="10" creationId="{50915F0C-B08E-43A7-8A64-0D70D5E1972B}"/>
          </ac:spMkLst>
        </pc:spChg>
        <pc:spChg chg="add mod">
          <ac:chgData name="Alessandra Angona" userId="984968e1-38f8-4b7f-93d2-9287b563cca1" providerId="ADAL" clId="{918860FA-F27D-4B39-8DF8-7E1EF66FA8CC}" dt="2023-01-31T14:53:18.512" v="9547" actId="20577"/>
          <ac:spMkLst>
            <pc:docMk/>
            <pc:sldMk cId="3092942537" sldId="2128753289"/>
            <ac:spMk id="15" creationId="{84C6746A-700E-4C2B-B956-9002E4D3B971}"/>
          </ac:spMkLst>
        </pc:spChg>
        <pc:grpChg chg="mod">
          <ac:chgData name="Alessandra Angona" userId="984968e1-38f8-4b7f-93d2-9287b563cca1" providerId="ADAL" clId="{918860FA-F27D-4B39-8DF8-7E1EF66FA8CC}" dt="2023-01-31T13:57:54.775" v="9462" actId="1076"/>
          <ac:grpSpMkLst>
            <pc:docMk/>
            <pc:sldMk cId="3092942537" sldId="2128753289"/>
            <ac:grpSpMk id="3" creationId="{483F4A5C-C529-45E2-A3EB-D55278641BE6}"/>
          </ac:grpSpMkLst>
        </pc:grpChg>
        <pc:picChg chg="add mod modCrop">
          <ac:chgData name="Alessandra Angona" userId="984968e1-38f8-4b7f-93d2-9287b563cca1" providerId="ADAL" clId="{918860FA-F27D-4B39-8DF8-7E1EF66FA8CC}" dt="2023-01-31T13:58:30.812" v="9484" actId="1076"/>
          <ac:picMkLst>
            <pc:docMk/>
            <pc:sldMk cId="3092942537" sldId="2128753289"/>
            <ac:picMk id="5" creationId="{AB35688A-E9F5-4E82-B7FC-0EF28E423107}"/>
          </ac:picMkLst>
        </pc:picChg>
        <pc:picChg chg="mod">
          <ac:chgData name="Alessandra Angona" userId="984968e1-38f8-4b7f-93d2-9287b563cca1" providerId="ADAL" clId="{918860FA-F27D-4B39-8DF8-7E1EF66FA8CC}" dt="2023-01-31T13:58:23.844" v="9482" actId="1036"/>
          <ac:picMkLst>
            <pc:docMk/>
            <pc:sldMk cId="3092942537" sldId="2128753289"/>
            <ac:picMk id="8" creationId="{BD615190-491C-4EA7-847C-D1C4F9569C8A}"/>
          </ac:picMkLst>
        </pc:picChg>
      </pc:sldChg>
      <pc:sldChg chg="addSp delSp modSp add mod delAnim modAnim">
        <pc:chgData name="Alessandra Angona" userId="984968e1-38f8-4b7f-93d2-9287b563cca1" providerId="ADAL" clId="{918860FA-F27D-4B39-8DF8-7E1EF66FA8CC}" dt="2023-01-31T15:56:41.369" v="10157"/>
        <pc:sldMkLst>
          <pc:docMk/>
          <pc:sldMk cId="793371637" sldId="2128753290"/>
        </pc:sldMkLst>
        <pc:spChg chg="del">
          <ac:chgData name="Alessandra Angona" userId="984968e1-38f8-4b7f-93d2-9287b563cca1" providerId="ADAL" clId="{918860FA-F27D-4B39-8DF8-7E1EF66FA8CC}" dt="2023-01-31T15:45:19.549" v="9897" actId="478"/>
          <ac:spMkLst>
            <pc:docMk/>
            <pc:sldMk cId="793371637" sldId="2128753290"/>
            <ac:spMk id="5" creationId="{367C3DB7-2D0C-4795-AE68-CBE45A55A4C9}"/>
          </ac:spMkLst>
        </pc:spChg>
        <pc:spChg chg="mod">
          <ac:chgData name="Alessandra Angona" userId="984968e1-38f8-4b7f-93d2-9287b563cca1" providerId="ADAL" clId="{918860FA-F27D-4B39-8DF8-7E1EF66FA8CC}" dt="2023-01-31T15:47:41.844" v="9938" actId="14100"/>
          <ac:spMkLst>
            <pc:docMk/>
            <pc:sldMk cId="793371637" sldId="2128753290"/>
            <ac:spMk id="6" creationId="{FCD0CFA5-FAC8-4D4F-A22B-229FD45D4E00}"/>
          </ac:spMkLst>
        </pc:spChg>
        <pc:spChg chg="mod">
          <ac:chgData name="Alessandra Angona" userId="984968e1-38f8-4b7f-93d2-9287b563cca1" providerId="ADAL" clId="{918860FA-F27D-4B39-8DF8-7E1EF66FA8CC}" dt="2023-01-31T15:50:18.786" v="9969" actId="20577"/>
          <ac:spMkLst>
            <pc:docMk/>
            <pc:sldMk cId="793371637" sldId="2128753290"/>
            <ac:spMk id="11" creationId="{E4DE3A52-44ED-4A36-9C99-85C12944A83B}"/>
          </ac:spMkLst>
        </pc:spChg>
        <pc:spChg chg="add mod">
          <ac:chgData name="Alessandra Angona" userId="984968e1-38f8-4b7f-93d2-9287b563cca1" providerId="ADAL" clId="{918860FA-F27D-4B39-8DF8-7E1EF66FA8CC}" dt="2023-01-31T15:49:59.650" v="9957"/>
          <ac:spMkLst>
            <pc:docMk/>
            <pc:sldMk cId="793371637" sldId="2128753290"/>
            <ac:spMk id="13" creationId="{447AF937-3DED-4D22-BE16-632C30EEBD6B}"/>
          </ac:spMkLst>
        </pc:spChg>
        <pc:spChg chg="add mod">
          <ac:chgData name="Alessandra Angona" userId="984968e1-38f8-4b7f-93d2-9287b563cca1" providerId="ADAL" clId="{918860FA-F27D-4B39-8DF8-7E1EF66FA8CC}" dt="2023-01-31T15:49:59.650" v="9957"/>
          <ac:spMkLst>
            <pc:docMk/>
            <pc:sldMk cId="793371637" sldId="2128753290"/>
            <ac:spMk id="14" creationId="{D78BA3F1-8B93-4D6A-862F-1E691525941A}"/>
          </ac:spMkLst>
        </pc:spChg>
        <pc:spChg chg="add mod">
          <ac:chgData name="Alessandra Angona" userId="984968e1-38f8-4b7f-93d2-9287b563cca1" providerId="ADAL" clId="{918860FA-F27D-4B39-8DF8-7E1EF66FA8CC}" dt="2023-01-31T15:53:33.420" v="10154" actId="1076"/>
          <ac:spMkLst>
            <pc:docMk/>
            <pc:sldMk cId="793371637" sldId="2128753290"/>
            <ac:spMk id="17" creationId="{4E0690AF-266A-46D2-BD88-D6C0D2C3CE86}"/>
          </ac:spMkLst>
        </pc:spChg>
        <pc:spChg chg="mod">
          <ac:chgData name="Alessandra Angona" userId="984968e1-38f8-4b7f-93d2-9287b563cca1" providerId="ADAL" clId="{918860FA-F27D-4B39-8DF8-7E1EF66FA8CC}" dt="2023-01-31T15:51:38.565" v="10135" actId="20577"/>
          <ac:spMkLst>
            <pc:docMk/>
            <pc:sldMk cId="793371637" sldId="2128753290"/>
            <ac:spMk id="28677" creationId="{00000000-0000-0000-0000-000000000000}"/>
          </ac:spMkLst>
        </pc:spChg>
        <pc:picChg chg="del">
          <ac:chgData name="Alessandra Angona" userId="984968e1-38f8-4b7f-93d2-9287b563cca1" providerId="ADAL" clId="{918860FA-F27D-4B39-8DF8-7E1EF66FA8CC}" dt="2023-01-31T15:45:17.613" v="9896" actId="478"/>
          <ac:picMkLst>
            <pc:docMk/>
            <pc:sldMk cId="793371637" sldId="2128753290"/>
            <ac:picMk id="12" creationId="{5587A61F-BE01-435C-88AF-18F8352EA4A7}"/>
          </ac:picMkLst>
        </pc:picChg>
        <pc:picChg chg="add mod">
          <ac:chgData name="Alessandra Angona" userId="984968e1-38f8-4b7f-93d2-9287b563cca1" providerId="ADAL" clId="{918860FA-F27D-4B39-8DF8-7E1EF66FA8CC}" dt="2023-01-31T15:52:18.313" v="10138" actId="1076"/>
          <ac:picMkLst>
            <pc:docMk/>
            <pc:sldMk cId="793371637" sldId="2128753290"/>
            <ac:picMk id="15" creationId="{5C111CA4-E365-455E-ACA9-946FE721C868}"/>
          </ac:picMkLst>
        </pc:picChg>
        <pc:picChg chg="add mod">
          <ac:chgData name="Alessandra Angona" userId="984968e1-38f8-4b7f-93d2-9287b563cca1" providerId="ADAL" clId="{918860FA-F27D-4B39-8DF8-7E1EF66FA8CC}" dt="2023-01-31T15:52:52.236" v="10146" actId="1037"/>
          <ac:picMkLst>
            <pc:docMk/>
            <pc:sldMk cId="793371637" sldId="2128753290"/>
            <ac:picMk id="16" creationId="{F9542168-82E9-4450-8E3E-92932A5A910E}"/>
          </ac:picMkLst>
        </pc:picChg>
      </pc:sldChg>
      <pc:sldChg chg="addSp delSp modSp add mod modTransition modAnim">
        <pc:chgData name="Alessandra Angona" userId="984968e1-38f8-4b7f-93d2-9287b563cca1" providerId="ADAL" clId="{918860FA-F27D-4B39-8DF8-7E1EF66FA8CC}" dt="2023-01-31T20:00:20.254" v="10539" actId="113"/>
        <pc:sldMkLst>
          <pc:docMk/>
          <pc:sldMk cId="563856570" sldId="2147475386"/>
        </pc:sldMkLst>
        <pc:spChg chg="del">
          <ac:chgData name="Alessandra Angona" userId="984968e1-38f8-4b7f-93d2-9287b563cca1" providerId="ADAL" clId="{918860FA-F27D-4B39-8DF8-7E1EF66FA8CC}" dt="2023-01-31T19:58:34.561" v="10473" actId="478"/>
          <ac:spMkLst>
            <pc:docMk/>
            <pc:sldMk cId="563856570" sldId="2147475386"/>
            <ac:spMk id="2" creationId="{CAD4F658-1430-4C86-9B4A-931E50180215}"/>
          </ac:spMkLst>
        </pc:spChg>
        <pc:spChg chg="del">
          <ac:chgData name="Alessandra Angona" userId="984968e1-38f8-4b7f-93d2-9287b563cca1" providerId="ADAL" clId="{918860FA-F27D-4B39-8DF8-7E1EF66FA8CC}" dt="2023-01-31T19:58:36.909" v="10474" actId="478"/>
          <ac:spMkLst>
            <pc:docMk/>
            <pc:sldMk cId="563856570" sldId="2147475386"/>
            <ac:spMk id="17" creationId="{0D5F9656-A352-43C6-A16C-C866A49E7436}"/>
          </ac:spMkLst>
        </pc:spChg>
        <pc:spChg chg="del">
          <ac:chgData name="Alessandra Angona" userId="984968e1-38f8-4b7f-93d2-9287b563cca1" providerId="ADAL" clId="{918860FA-F27D-4B39-8DF8-7E1EF66FA8CC}" dt="2023-01-31T19:58:40.898" v="10475" actId="478"/>
          <ac:spMkLst>
            <pc:docMk/>
            <pc:sldMk cId="563856570" sldId="2147475386"/>
            <ac:spMk id="18" creationId="{683E93FB-BAD6-498B-A27C-E23D9C093A1C}"/>
          </ac:spMkLst>
        </pc:spChg>
        <pc:spChg chg="del">
          <ac:chgData name="Alessandra Angona" userId="984968e1-38f8-4b7f-93d2-9287b563cca1" providerId="ADAL" clId="{918860FA-F27D-4B39-8DF8-7E1EF66FA8CC}" dt="2023-01-31T18:49:50.708" v="10354" actId="478"/>
          <ac:spMkLst>
            <pc:docMk/>
            <pc:sldMk cId="563856570" sldId="2147475386"/>
            <ac:spMk id="20" creationId="{62C0848B-136F-4163-8F5A-EEF2E69BBAE1}"/>
          </ac:spMkLst>
        </pc:spChg>
        <pc:spChg chg="del">
          <ac:chgData name="Alessandra Angona" userId="984968e1-38f8-4b7f-93d2-9287b563cca1" providerId="ADAL" clId="{918860FA-F27D-4B39-8DF8-7E1EF66FA8CC}" dt="2023-01-31T19:58:47.453" v="10476" actId="478"/>
          <ac:spMkLst>
            <pc:docMk/>
            <pc:sldMk cId="563856570" sldId="2147475386"/>
            <ac:spMk id="21" creationId="{89643534-95E8-4440-BB7F-767A9B048577}"/>
          </ac:spMkLst>
        </pc:spChg>
        <pc:spChg chg="del">
          <ac:chgData name="Alessandra Angona" userId="984968e1-38f8-4b7f-93d2-9287b563cca1" providerId="ADAL" clId="{918860FA-F27D-4B39-8DF8-7E1EF66FA8CC}" dt="2023-01-31T19:58:50.992" v="10477" actId="478"/>
          <ac:spMkLst>
            <pc:docMk/>
            <pc:sldMk cId="563856570" sldId="2147475386"/>
            <ac:spMk id="22" creationId="{20F29127-38A6-4623-8295-E049014EE648}"/>
          </ac:spMkLst>
        </pc:spChg>
        <pc:spChg chg="add mod">
          <ac:chgData name="Alessandra Angona" userId="984968e1-38f8-4b7f-93d2-9287b563cca1" providerId="ADAL" clId="{918860FA-F27D-4B39-8DF8-7E1EF66FA8CC}" dt="2023-01-31T20:00:20.254" v="10539" actId="113"/>
          <ac:spMkLst>
            <pc:docMk/>
            <pc:sldMk cId="563856570" sldId="2147475386"/>
            <ac:spMk id="25" creationId="{CD853C54-A4E0-488C-8A2D-BCDAB68D1A03}"/>
          </ac:spMkLst>
        </pc:spChg>
      </pc:sldChg>
      <pc:sldChg chg="add del">
        <pc:chgData name="Alessandra Angona" userId="984968e1-38f8-4b7f-93d2-9287b563cca1" providerId="ADAL" clId="{918860FA-F27D-4B39-8DF8-7E1EF66FA8CC}" dt="2023-02-01T09:01:17.560" v="11317"/>
        <pc:sldMkLst>
          <pc:docMk/>
          <pc:sldMk cId="3074462923" sldId="2147475387"/>
        </pc:sldMkLst>
      </pc:sldChg>
      <pc:sldChg chg="delSp modSp add del modAnim">
        <pc:chgData name="Alessandra Angona" userId="984968e1-38f8-4b7f-93d2-9287b563cca1" providerId="ADAL" clId="{918860FA-F27D-4B39-8DF8-7E1EF66FA8CC}" dt="2023-02-01T09:08:55.613" v="11415" actId="2696"/>
        <pc:sldMkLst>
          <pc:docMk/>
          <pc:sldMk cId="3522826335" sldId="2147475387"/>
        </pc:sldMkLst>
        <pc:spChg chg="del">
          <ac:chgData name="Alessandra Angona" userId="984968e1-38f8-4b7f-93d2-9287b563cca1" providerId="ADAL" clId="{918860FA-F27D-4B39-8DF8-7E1EF66FA8CC}" dt="2023-02-01T09:01:23.963" v="11319" actId="478"/>
          <ac:spMkLst>
            <pc:docMk/>
            <pc:sldMk cId="3522826335" sldId="2147475387"/>
            <ac:spMk id="6" creationId="{FCD0CFA5-FAC8-4D4F-A22B-229FD45D4E00}"/>
          </ac:spMkLst>
        </pc:spChg>
        <pc:spChg chg="del">
          <ac:chgData name="Alessandra Angona" userId="984968e1-38f8-4b7f-93d2-9287b563cca1" providerId="ADAL" clId="{918860FA-F27D-4B39-8DF8-7E1EF66FA8CC}" dt="2023-02-01T09:01:23.963" v="11319" actId="478"/>
          <ac:spMkLst>
            <pc:docMk/>
            <pc:sldMk cId="3522826335" sldId="2147475387"/>
            <ac:spMk id="11" creationId="{E4DE3A52-44ED-4A36-9C99-85C12944A83B}"/>
          </ac:spMkLst>
        </pc:spChg>
        <pc:spChg chg="del">
          <ac:chgData name="Alessandra Angona" userId="984968e1-38f8-4b7f-93d2-9287b563cca1" providerId="ADAL" clId="{918860FA-F27D-4B39-8DF8-7E1EF66FA8CC}" dt="2023-02-01T09:01:23.963" v="11319" actId="478"/>
          <ac:spMkLst>
            <pc:docMk/>
            <pc:sldMk cId="3522826335" sldId="2147475387"/>
            <ac:spMk id="13" creationId="{447AF937-3DED-4D22-BE16-632C30EEBD6B}"/>
          </ac:spMkLst>
        </pc:spChg>
        <pc:spChg chg="del">
          <ac:chgData name="Alessandra Angona" userId="984968e1-38f8-4b7f-93d2-9287b563cca1" providerId="ADAL" clId="{918860FA-F27D-4B39-8DF8-7E1EF66FA8CC}" dt="2023-02-01T09:01:23.963" v="11319" actId="478"/>
          <ac:spMkLst>
            <pc:docMk/>
            <pc:sldMk cId="3522826335" sldId="2147475387"/>
            <ac:spMk id="14" creationId="{D78BA3F1-8B93-4D6A-862F-1E691525941A}"/>
          </ac:spMkLst>
        </pc:spChg>
        <pc:spChg chg="del">
          <ac:chgData name="Alessandra Angona" userId="984968e1-38f8-4b7f-93d2-9287b563cca1" providerId="ADAL" clId="{918860FA-F27D-4B39-8DF8-7E1EF66FA8CC}" dt="2023-02-01T09:01:23.963" v="11319" actId="478"/>
          <ac:spMkLst>
            <pc:docMk/>
            <pc:sldMk cId="3522826335" sldId="2147475387"/>
            <ac:spMk id="17" creationId="{4E0690AF-266A-46D2-BD88-D6C0D2C3CE86}"/>
          </ac:spMkLst>
        </pc:spChg>
        <pc:spChg chg="mod">
          <ac:chgData name="Alessandra Angona" userId="984968e1-38f8-4b7f-93d2-9287b563cca1" providerId="ADAL" clId="{918860FA-F27D-4B39-8DF8-7E1EF66FA8CC}" dt="2023-02-01T09:02:07.153" v="11414" actId="207"/>
          <ac:spMkLst>
            <pc:docMk/>
            <pc:sldMk cId="3522826335" sldId="2147475387"/>
            <ac:spMk id="28677" creationId="{00000000-0000-0000-0000-000000000000}"/>
          </ac:spMkLst>
        </pc:spChg>
        <pc:grpChg chg="del">
          <ac:chgData name="Alessandra Angona" userId="984968e1-38f8-4b7f-93d2-9287b563cca1" providerId="ADAL" clId="{918860FA-F27D-4B39-8DF8-7E1EF66FA8CC}" dt="2023-02-01T09:01:23.963" v="11319" actId="478"/>
          <ac:grpSpMkLst>
            <pc:docMk/>
            <pc:sldMk cId="3522826335" sldId="2147475387"/>
            <ac:grpSpMk id="4" creationId="{A2B960E5-9FD1-4BBB-B391-F811A965D90F}"/>
          </ac:grpSpMkLst>
        </pc:grpChg>
        <pc:picChg chg="del">
          <ac:chgData name="Alessandra Angona" userId="984968e1-38f8-4b7f-93d2-9287b563cca1" providerId="ADAL" clId="{918860FA-F27D-4B39-8DF8-7E1EF66FA8CC}" dt="2023-02-01T09:01:23.963" v="11319" actId="478"/>
          <ac:picMkLst>
            <pc:docMk/>
            <pc:sldMk cId="3522826335" sldId="2147475387"/>
            <ac:picMk id="15" creationId="{5C111CA4-E365-455E-ACA9-946FE721C868}"/>
          </ac:picMkLst>
        </pc:picChg>
        <pc:picChg chg="del">
          <ac:chgData name="Alessandra Angona" userId="984968e1-38f8-4b7f-93d2-9287b563cca1" providerId="ADAL" clId="{918860FA-F27D-4B39-8DF8-7E1EF66FA8CC}" dt="2023-02-01T09:01:23.963" v="11319" actId="478"/>
          <ac:picMkLst>
            <pc:docMk/>
            <pc:sldMk cId="3522826335" sldId="2147475387"/>
            <ac:picMk id="16" creationId="{F9542168-82E9-4450-8E3E-92932A5A910E}"/>
          </ac:picMkLst>
        </pc:picChg>
      </pc:sldChg>
      <pc:sldMasterChg chg="delSldLayout">
        <pc:chgData name="Alessandra Angona" userId="984968e1-38f8-4b7f-93d2-9287b563cca1" providerId="ADAL" clId="{918860FA-F27D-4B39-8DF8-7E1EF66FA8CC}" dt="2023-01-26T14:55:19.917" v="6557" actId="47"/>
        <pc:sldMasterMkLst>
          <pc:docMk/>
          <pc:sldMasterMk cId="14425325" sldId="2147483648"/>
        </pc:sldMasterMkLst>
        <pc:sldLayoutChg chg="del">
          <pc:chgData name="Alessandra Angona" userId="984968e1-38f8-4b7f-93d2-9287b563cca1" providerId="ADAL" clId="{918860FA-F27D-4B39-8DF8-7E1EF66FA8CC}" dt="2023-01-26T14:55:19.917" v="6557" actId="47"/>
          <pc:sldLayoutMkLst>
            <pc:docMk/>
            <pc:sldMasterMk cId="14425325" sldId="2147483648"/>
            <pc:sldLayoutMk cId="674870805" sldId="2147483695"/>
          </pc:sldLayoutMkLst>
        </pc:sldLayoutChg>
      </pc:sldMasterChg>
      <pc:sldMasterChg chg="delSldLayout">
        <pc:chgData name="Alessandra Angona" userId="984968e1-38f8-4b7f-93d2-9287b563cca1" providerId="ADAL" clId="{918860FA-F27D-4B39-8DF8-7E1EF66FA8CC}" dt="2023-01-24T11:40:11.716" v="1539" actId="47"/>
        <pc:sldMasterMkLst>
          <pc:docMk/>
          <pc:sldMasterMk cId="2634852602" sldId="2147483671"/>
        </pc:sldMasterMkLst>
        <pc:sldLayoutChg chg="del">
          <pc:chgData name="Alessandra Angona" userId="984968e1-38f8-4b7f-93d2-9287b563cca1" providerId="ADAL" clId="{918860FA-F27D-4B39-8DF8-7E1EF66FA8CC}" dt="2023-01-24T11:40:11.716" v="1539" actId="47"/>
          <pc:sldLayoutMkLst>
            <pc:docMk/>
            <pc:sldMasterMk cId="2634852602" sldId="2147483671"/>
            <pc:sldLayoutMk cId="4061317487" sldId="2147483674"/>
          </pc:sldLayoutMkLst>
        </pc:sldLayoutChg>
      </pc:sldMasterChg>
    </pc:docChg>
  </pc:docChgLst>
  <pc:docChgLst>
    <pc:chgData name="Alessandra Angona" userId="984968e1-38f8-4b7f-93d2-9287b563cca1" providerId="ADAL" clId="{30151825-87C6-49E3-9C32-B90927E829EC}"/>
    <pc:docChg chg="custSel modSld">
      <pc:chgData name="Alessandra Angona" userId="984968e1-38f8-4b7f-93d2-9287b563cca1" providerId="ADAL" clId="{30151825-87C6-49E3-9C32-B90927E829EC}" dt="2023-01-18T11:34:47.284" v="162" actId="27636"/>
      <pc:docMkLst>
        <pc:docMk/>
      </pc:docMkLst>
      <pc:sldChg chg="modSp mod">
        <pc:chgData name="Alessandra Angona" userId="984968e1-38f8-4b7f-93d2-9287b563cca1" providerId="ADAL" clId="{30151825-87C6-49E3-9C32-B90927E829EC}" dt="2023-01-18T11:27:14.955" v="39" actId="20577"/>
        <pc:sldMkLst>
          <pc:docMk/>
          <pc:sldMk cId="2482485052" sldId="292"/>
        </pc:sldMkLst>
        <pc:spChg chg="mod">
          <ac:chgData name="Alessandra Angona" userId="984968e1-38f8-4b7f-93d2-9287b563cca1" providerId="ADAL" clId="{30151825-87C6-49E3-9C32-B90927E829EC}" dt="2023-01-18T11:27:01.170" v="13" actId="27636"/>
          <ac:spMkLst>
            <pc:docMk/>
            <pc:sldMk cId="2482485052" sldId="292"/>
            <ac:spMk id="24" creationId="{634F5B5A-8C3D-7443-8596-E5947B3D9459}"/>
          </ac:spMkLst>
        </pc:spChg>
        <pc:spChg chg="mod">
          <ac:chgData name="Alessandra Angona" userId="984968e1-38f8-4b7f-93d2-9287b563cca1" providerId="ADAL" clId="{30151825-87C6-49E3-9C32-B90927E829EC}" dt="2023-01-18T11:27:14.955" v="39" actId="20577"/>
          <ac:spMkLst>
            <pc:docMk/>
            <pc:sldMk cId="2482485052" sldId="292"/>
            <ac:spMk id="25" creationId="{842C83F4-0B55-2944-BDFE-C4A3773576FF}"/>
          </ac:spMkLst>
        </pc:spChg>
      </pc:sldChg>
      <pc:sldChg chg="modSp mod">
        <pc:chgData name="Alessandra Angona" userId="984968e1-38f8-4b7f-93d2-9287b563cca1" providerId="ADAL" clId="{30151825-87C6-49E3-9C32-B90927E829EC}" dt="2023-01-18T11:29:35.020" v="100" actId="20577"/>
        <pc:sldMkLst>
          <pc:docMk/>
          <pc:sldMk cId="2724695539" sldId="293"/>
        </pc:sldMkLst>
        <pc:spChg chg="mod">
          <ac:chgData name="Alessandra Angona" userId="984968e1-38f8-4b7f-93d2-9287b563cca1" providerId="ADAL" clId="{30151825-87C6-49E3-9C32-B90927E829EC}" dt="2023-01-18T11:29:03.517" v="71" actId="20577"/>
          <ac:spMkLst>
            <pc:docMk/>
            <pc:sldMk cId="2724695539" sldId="293"/>
            <ac:spMk id="23" creationId="{B5ECDCCD-E359-5941-9D56-18F76D260804}"/>
          </ac:spMkLst>
        </pc:spChg>
        <pc:spChg chg="mod">
          <ac:chgData name="Alessandra Angona" userId="984968e1-38f8-4b7f-93d2-9287b563cca1" providerId="ADAL" clId="{30151825-87C6-49E3-9C32-B90927E829EC}" dt="2023-01-18T11:29:35.020" v="100" actId="20577"/>
          <ac:spMkLst>
            <pc:docMk/>
            <pc:sldMk cId="2724695539" sldId="293"/>
            <ac:spMk id="26" creationId="{EA92B1E2-2F9E-A045-ACC1-CF51FF03C7E6}"/>
          </ac:spMkLst>
        </pc:spChg>
      </pc:sldChg>
      <pc:sldChg chg="modSp mod">
        <pc:chgData name="Alessandra Angona" userId="984968e1-38f8-4b7f-93d2-9287b563cca1" providerId="ADAL" clId="{30151825-87C6-49E3-9C32-B90927E829EC}" dt="2023-01-18T11:34:47.284" v="162" actId="27636"/>
        <pc:sldMkLst>
          <pc:docMk/>
          <pc:sldMk cId="3564088411" sldId="294"/>
        </pc:sldMkLst>
        <pc:spChg chg="mod">
          <ac:chgData name="Alessandra Angona" userId="984968e1-38f8-4b7f-93d2-9287b563cca1" providerId="ADAL" clId="{30151825-87C6-49E3-9C32-B90927E829EC}" dt="2023-01-18T11:34:30.440" v="160" actId="27636"/>
          <ac:spMkLst>
            <pc:docMk/>
            <pc:sldMk cId="3564088411" sldId="294"/>
            <ac:spMk id="24" creationId="{634F5B5A-8C3D-7443-8596-E5947B3D9459}"/>
          </ac:spMkLst>
        </pc:spChg>
        <pc:spChg chg="mod">
          <ac:chgData name="Alessandra Angona" userId="984968e1-38f8-4b7f-93d2-9287b563cca1" providerId="ADAL" clId="{30151825-87C6-49E3-9C32-B90927E829EC}" dt="2023-01-18T11:34:47.284" v="162" actId="27636"/>
          <ac:spMkLst>
            <pc:docMk/>
            <pc:sldMk cId="3564088411" sldId="294"/>
            <ac:spMk id="26" creationId="{EA92B1E2-2F9E-A045-ACC1-CF51FF03C7E6}"/>
          </ac:spMkLst>
        </pc:spChg>
      </pc:sldChg>
    </pc:docChg>
  </pc:docChgLst>
  <pc:docChgLst>
    <pc:chgData name="Dania Bulfone" userId="cb46caae-3d53-475c-87f0-41a38f0d4b1c" providerId="ADAL" clId="{D6A2AFB7-F3F9-4D21-91B0-04444F155A6B}"/>
    <pc:docChg chg="undo redo custSel addSld delSld modSld sldOrd modMainMaster">
      <pc:chgData name="Dania Bulfone" userId="cb46caae-3d53-475c-87f0-41a38f0d4b1c" providerId="ADAL" clId="{D6A2AFB7-F3F9-4D21-91B0-04444F155A6B}" dt="2023-02-01T10:16:50.856" v="11507" actId="1037"/>
      <pc:docMkLst>
        <pc:docMk/>
      </pc:docMkLst>
      <pc:sldChg chg="modSp mod">
        <pc:chgData name="Dania Bulfone" userId="cb46caae-3d53-475c-87f0-41a38f0d4b1c" providerId="ADAL" clId="{D6A2AFB7-F3F9-4D21-91B0-04444F155A6B}" dt="2023-02-01T09:42:49.667" v="11306" actId="1076"/>
        <pc:sldMkLst>
          <pc:docMk/>
          <pc:sldMk cId="3186595866" sldId="256"/>
        </pc:sldMkLst>
        <pc:spChg chg="mod">
          <ac:chgData name="Dania Bulfone" userId="cb46caae-3d53-475c-87f0-41a38f0d4b1c" providerId="ADAL" clId="{D6A2AFB7-F3F9-4D21-91B0-04444F155A6B}" dt="2023-02-01T09:42:38.250" v="11305" actId="403"/>
          <ac:spMkLst>
            <pc:docMk/>
            <pc:sldMk cId="3186595866" sldId="256"/>
            <ac:spMk id="2" creationId="{7C197D8E-A527-4342-AFA3-FC1591096011}"/>
          </ac:spMkLst>
        </pc:spChg>
        <pc:picChg chg="mod">
          <ac:chgData name="Dania Bulfone" userId="cb46caae-3d53-475c-87f0-41a38f0d4b1c" providerId="ADAL" clId="{D6A2AFB7-F3F9-4D21-91B0-04444F155A6B}" dt="2023-02-01T09:42:49.667" v="11306" actId="1076"/>
          <ac:picMkLst>
            <pc:docMk/>
            <pc:sldMk cId="3186595866" sldId="256"/>
            <ac:picMk id="8" creationId="{EF4E5A02-F24F-4F2B-8390-58E77CAF8460}"/>
          </ac:picMkLst>
        </pc:picChg>
      </pc:sldChg>
      <pc:sldChg chg="delSp modSp mod delAnim modAnim modNotesTx">
        <pc:chgData name="Dania Bulfone" userId="cb46caae-3d53-475c-87f0-41a38f0d4b1c" providerId="ADAL" clId="{D6A2AFB7-F3F9-4D21-91B0-04444F155A6B}" dt="2023-01-31T15:31:27.269" v="11167" actId="1076"/>
        <pc:sldMkLst>
          <pc:docMk/>
          <pc:sldMk cId="3778611682" sldId="257"/>
        </pc:sldMkLst>
        <pc:spChg chg="mod">
          <ac:chgData name="Dania Bulfone" userId="cb46caae-3d53-475c-87f0-41a38f0d4b1c" providerId="ADAL" clId="{D6A2AFB7-F3F9-4D21-91B0-04444F155A6B}" dt="2023-01-30T16:17:58.899" v="6817" actId="790"/>
          <ac:spMkLst>
            <pc:docMk/>
            <pc:sldMk cId="3778611682" sldId="257"/>
            <ac:spMk id="2" creationId="{AC1C9C64-51B3-41C8-9895-30705D5DC6FE}"/>
          </ac:spMkLst>
        </pc:spChg>
        <pc:spChg chg="mod">
          <ac:chgData name="Dania Bulfone" userId="cb46caae-3d53-475c-87f0-41a38f0d4b1c" providerId="ADAL" clId="{D6A2AFB7-F3F9-4D21-91B0-04444F155A6B}" dt="2023-01-31T15:30:08.867" v="11139" actId="14100"/>
          <ac:spMkLst>
            <pc:docMk/>
            <pc:sldMk cId="3778611682" sldId="257"/>
            <ac:spMk id="3" creationId="{86BC04B3-0C50-4359-BA60-591396BB89D4}"/>
          </ac:spMkLst>
        </pc:spChg>
        <pc:spChg chg="del">
          <ac:chgData name="Dania Bulfone" userId="cb46caae-3d53-475c-87f0-41a38f0d4b1c" providerId="ADAL" clId="{D6A2AFB7-F3F9-4D21-91B0-04444F155A6B}" dt="2023-01-26T16:00:43.245" v="5849" actId="478"/>
          <ac:spMkLst>
            <pc:docMk/>
            <pc:sldMk cId="3778611682" sldId="257"/>
            <ac:spMk id="4" creationId="{414794D0-6238-4139-9007-EA3765F29942}"/>
          </ac:spMkLst>
        </pc:spChg>
        <pc:spChg chg="mod">
          <ac:chgData name="Dania Bulfone" userId="cb46caae-3d53-475c-87f0-41a38f0d4b1c" providerId="ADAL" clId="{D6A2AFB7-F3F9-4D21-91B0-04444F155A6B}" dt="2023-01-31T15:31:27.269" v="11167" actId="1076"/>
          <ac:spMkLst>
            <pc:docMk/>
            <pc:sldMk cId="3778611682" sldId="257"/>
            <ac:spMk id="9" creationId="{97D3891A-0B0D-48F7-8EBA-8180B7CCB4EE}"/>
          </ac:spMkLst>
        </pc:spChg>
        <pc:spChg chg="del mod">
          <ac:chgData name="Dania Bulfone" userId="cb46caae-3d53-475c-87f0-41a38f0d4b1c" providerId="ADAL" clId="{D6A2AFB7-F3F9-4D21-91B0-04444F155A6B}" dt="2023-01-26T15:06:58.372" v="3619"/>
          <ac:spMkLst>
            <pc:docMk/>
            <pc:sldMk cId="3778611682" sldId="257"/>
            <ac:spMk id="10" creationId="{7652C73A-C858-45D5-9D5F-E0EA8C6C85EA}"/>
          </ac:spMkLst>
        </pc:spChg>
        <pc:spChg chg="mod">
          <ac:chgData name="Dania Bulfone" userId="cb46caae-3d53-475c-87f0-41a38f0d4b1c" providerId="ADAL" clId="{D6A2AFB7-F3F9-4D21-91B0-04444F155A6B}" dt="2023-01-31T15:30:13.893" v="11153" actId="1038"/>
          <ac:spMkLst>
            <pc:docMk/>
            <pc:sldMk cId="3778611682" sldId="257"/>
            <ac:spMk id="11" creationId="{9174F441-98B6-4ACC-91F1-F290FEC5AED4}"/>
          </ac:spMkLst>
        </pc:spChg>
        <pc:spChg chg="mod">
          <ac:chgData name="Dania Bulfone" userId="cb46caae-3d53-475c-87f0-41a38f0d4b1c" providerId="ADAL" clId="{D6A2AFB7-F3F9-4D21-91B0-04444F155A6B}" dt="2023-01-31T15:30:13.893" v="11153" actId="1038"/>
          <ac:spMkLst>
            <pc:docMk/>
            <pc:sldMk cId="3778611682" sldId="257"/>
            <ac:spMk id="12" creationId="{8CB6C06C-E9A9-4806-84F7-4ACA28FCDECA}"/>
          </ac:spMkLst>
        </pc:spChg>
        <pc:spChg chg="mod">
          <ac:chgData name="Dania Bulfone" userId="cb46caae-3d53-475c-87f0-41a38f0d4b1c" providerId="ADAL" clId="{D6A2AFB7-F3F9-4D21-91B0-04444F155A6B}" dt="2023-01-31T15:30:13.893" v="11153" actId="1038"/>
          <ac:spMkLst>
            <pc:docMk/>
            <pc:sldMk cId="3778611682" sldId="257"/>
            <ac:spMk id="14" creationId="{25D761C5-D8C7-4E59-AB9B-B92C6069C587}"/>
          </ac:spMkLst>
        </pc:spChg>
        <pc:spChg chg="mod">
          <ac:chgData name="Dania Bulfone" userId="cb46caae-3d53-475c-87f0-41a38f0d4b1c" providerId="ADAL" clId="{D6A2AFB7-F3F9-4D21-91B0-04444F155A6B}" dt="2023-01-31T15:30:13.893" v="11153" actId="1038"/>
          <ac:spMkLst>
            <pc:docMk/>
            <pc:sldMk cId="3778611682" sldId="257"/>
            <ac:spMk id="15" creationId="{D5317779-3559-4E50-BF93-14E5C86E1D10}"/>
          </ac:spMkLst>
        </pc:spChg>
        <pc:spChg chg="mod">
          <ac:chgData name="Dania Bulfone" userId="cb46caae-3d53-475c-87f0-41a38f0d4b1c" providerId="ADAL" clId="{D6A2AFB7-F3F9-4D21-91B0-04444F155A6B}" dt="2023-01-31T15:31:27.269" v="11167" actId="1076"/>
          <ac:spMkLst>
            <pc:docMk/>
            <pc:sldMk cId="3778611682" sldId="257"/>
            <ac:spMk id="16" creationId="{1549BB60-9DB7-4282-9823-D3292FA5F250}"/>
          </ac:spMkLst>
        </pc:spChg>
        <pc:spChg chg="mod">
          <ac:chgData name="Dania Bulfone" userId="cb46caae-3d53-475c-87f0-41a38f0d4b1c" providerId="ADAL" clId="{D6A2AFB7-F3F9-4D21-91B0-04444F155A6B}" dt="2023-01-31T15:31:27.269" v="11167" actId="1076"/>
          <ac:spMkLst>
            <pc:docMk/>
            <pc:sldMk cId="3778611682" sldId="257"/>
            <ac:spMk id="17" creationId="{7CEE2AC8-DC22-4E91-9D69-7152C13C1763}"/>
          </ac:spMkLst>
        </pc:spChg>
        <pc:spChg chg="del">
          <ac:chgData name="Dania Bulfone" userId="cb46caae-3d53-475c-87f0-41a38f0d4b1c" providerId="ADAL" clId="{D6A2AFB7-F3F9-4D21-91B0-04444F155A6B}" dt="2023-01-26T16:00:47.877" v="5851" actId="478"/>
          <ac:spMkLst>
            <pc:docMk/>
            <pc:sldMk cId="3778611682" sldId="257"/>
            <ac:spMk id="24" creationId="{DDC8BD37-198A-4933-AEBF-2B7FA11063A4}"/>
          </ac:spMkLst>
        </pc:spChg>
        <pc:picChg chg="mod">
          <ac:chgData name="Dania Bulfone" userId="cb46caae-3d53-475c-87f0-41a38f0d4b1c" providerId="ADAL" clId="{D6A2AFB7-F3F9-4D21-91B0-04444F155A6B}" dt="2023-01-31T15:30:13.893" v="11153" actId="1038"/>
          <ac:picMkLst>
            <pc:docMk/>
            <pc:sldMk cId="3778611682" sldId="257"/>
            <ac:picMk id="22" creationId="{6776D46B-8C7D-4266-A91E-E461B691B5DA}"/>
          </ac:picMkLst>
        </pc:picChg>
      </pc:sldChg>
      <pc:sldChg chg="addSp modSp del mod modNotesTx">
        <pc:chgData name="Dania Bulfone" userId="cb46caae-3d53-475c-87f0-41a38f0d4b1c" providerId="ADAL" clId="{D6A2AFB7-F3F9-4D21-91B0-04444F155A6B}" dt="2023-01-30T15:50:11.036" v="6436" actId="47"/>
        <pc:sldMkLst>
          <pc:docMk/>
          <pc:sldMk cId="2974000278" sldId="260"/>
        </pc:sldMkLst>
        <pc:spChg chg="mod">
          <ac:chgData name="Dania Bulfone" userId="cb46caae-3d53-475c-87f0-41a38f0d4b1c" providerId="ADAL" clId="{D6A2AFB7-F3F9-4D21-91B0-04444F155A6B}" dt="2023-01-26T15:24:08.929" v="4226"/>
          <ac:spMkLst>
            <pc:docMk/>
            <pc:sldMk cId="2974000278" sldId="260"/>
            <ac:spMk id="2" creationId="{BB093BAA-389A-43B6-A873-2823798D8641}"/>
          </ac:spMkLst>
        </pc:spChg>
        <pc:spChg chg="mod">
          <ac:chgData name="Dania Bulfone" userId="cb46caae-3d53-475c-87f0-41a38f0d4b1c" providerId="ADAL" clId="{D6A2AFB7-F3F9-4D21-91B0-04444F155A6B}" dt="2023-01-26T15:24:23.186" v="4248" actId="1036"/>
          <ac:spMkLst>
            <pc:docMk/>
            <pc:sldMk cId="2974000278" sldId="260"/>
            <ac:spMk id="3" creationId="{B8A089EA-FDCB-4EF1-897F-67763E3695AE}"/>
          </ac:spMkLst>
        </pc:spChg>
        <pc:spChg chg="add mod">
          <ac:chgData name="Dania Bulfone" userId="cb46caae-3d53-475c-87f0-41a38f0d4b1c" providerId="ADAL" clId="{D6A2AFB7-F3F9-4D21-91B0-04444F155A6B}" dt="2023-01-26T15:24:28.748" v="4249" actId="1076"/>
          <ac:spMkLst>
            <pc:docMk/>
            <pc:sldMk cId="2974000278" sldId="260"/>
            <ac:spMk id="16" creationId="{CFC25DFD-A43A-4FD0-BDD7-255C4FE54122}"/>
          </ac:spMkLst>
        </pc:spChg>
        <pc:spChg chg="add mod">
          <ac:chgData name="Dania Bulfone" userId="cb46caae-3d53-475c-87f0-41a38f0d4b1c" providerId="ADAL" clId="{D6A2AFB7-F3F9-4D21-91B0-04444F155A6B}" dt="2023-01-26T15:24:28.748" v="4249" actId="1076"/>
          <ac:spMkLst>
            <pc:docMk/>
            <pc:sldMk cId="2974000278" sldId="260"/>
            <ac:spMk id="25" creationId="{C783BB59-F440-461E-B469-FC452DD3634E}"/>
          </ac:spMkLst>
        </pc:spChg>
        <pc:spChg chg="add mod">
          <ac:chgData name="Dania Bulfone" userId="cb46caae-3d53-475c-87f0-41a38f0d4b1c" providerId="ADAL" clId="{D6A2AFB7-F3F9-4D21-91B0-04444F155A6B}" dt="2023-01-26T15:24:28.748" v="4249" actId="1076"/>
          <ac:spMkLst>
            <pc:docMk/>
            <pc:sldMk cId="2974000278" sldId="260"/>
            <ac:spMk id="26" creationId="{E34CF8C3-E435-4E04-B022-764A6E340D05}"/>
          </ac:spMkLst>
        </pc:spChg>
        <pc:spChg chg="add mod">
          <ac:chgData name="Dania Bulfone" userId="cb46caae-3d53-475c-87f0-41a38f0d4b1c" providerId="ADAL" clId="{D6A2AFB7-F3F9-4D21-91B0-04444F155A6B}" dt="2023-01-26T15:24:28.748" v="4249" actId="1076"/>
          <ac:spMkLst>
            <pc:docMk/>
            <pc:sldMk cId="2974000278" sldId="260"/>
            <ac:spMk id="27" creationId="{9CC08344-9648-4D56-970E-6CFC28DB7CAF}"/>
          </ac:spMkLst>
        </pc:spChg>
        <pc:spChg chg="add mod">
          <ac:chgData name="Dania Bulfone" userId="cb46caae-3d53-475c-87f0-41a38f0d4b1c" providerId="ADAL" clId="{D6A2AFB7-F3F9-4D21-91B0-04444F155A6B}" dt="2023-01-26T15:24:28.748" v="4249" actId="1076"/>
          <ac:spMkLst>
            <pc:docMk/>
            <pc:sldMk cId="2974000278" sldId="260"/>
            <ac:spMk id="28" creationId="{906F9045-1A2B-49A5-8B6B-EBF92B2D5FD4}"/>
          </ac:spMkLst>
        </pc:spChg>
        <pc:spChg chg="add mod">
          <ac:chgData name="Dania Bulfone" userId="cb46caae-3d53-475c-87f0-41a38f0d4b1c" providerId="ADAL" clId="{D6A2AFB7-F3F9-4D21-91B0-04444F155A6B}" dt="2023-01-26T15:24:28.748" v="4249" actId="1076"/>
          <ac:spMkLst>
            <pc:docMk/>
            <pc:sldMk cId="2974000278" sldId="260"/>
            <ac:spMk id="29" creationId="{CE205D98-A7A7-4EF5-BDA2-76201280C9B9}"/>
          </ac:spMkLst>
        </pc:spChg>
        <pc:spChg chg="add mod">
          <ac:chgData name="Dania Bulfone" userId="cb46caae-3d53-475c-87f0-41a38f0d4b1c" providerId="ADAL" clId="{D6A2AFB7-F3F9-4D21-91B0-04444F155A6B}" dt="2023-01-26T15:24:28.748" v="4249" actId="1076"/>
          <ac:spMkLst>
            <pc:docMk/>
            <pc:sldMk cId="2974000278" sldId="260"/>
            <ac:spMk id="30" creationId="{0717607C-D368-441B-B49D-BB0B62C4B0B1}"/>
          </ac:spMkLst>
        </pc:spChg>
        <pc:spChg chg="add mod">
          <ac:chgData name="Dania Bulfone" userId="cb46caae-3d53-475c-87f0-41a38f0d4b1c" providerId="ADAL" clId="{D6A2AFB7-F3F9-4D21-91B0-04444F155A6B}" dt="2023-01-26T15:24:28.748" v="4249" actId="1076"/>
          <ac:spMkLst>
            <pc:docMk/>
            <pc:sldMk cId="2974000278" sldId="260"/>
            <ac:spMk id="31" creationId="{FAFA2547-7665-42CA-A92C-B9FC84F4523B}"/>
          </ac:spMkLst>
        </pc:spChg>
        <pc:picChg chg="add mod">
          <ac:chgData name="Dania Bulfone" userId="cb46caae-3d53-475c-87f0-41a38f0d4b1c" providerId="ADAL" clId="{D6A2AFB7-F3F9-4D21-91B0-04444F155A6B}" dt="2023-01-26T15:24:28.748" v="4249" actId="1076"/>
          <ac:picMkLst>
            <pc:docMk/>
            <pc:sldMk cId="2974000278" sldId="260"/>
            <ac:picMk id="15" creationId="{11F1A6C1-A09D-421D-BF46-FBA4F69B7F2F}"/>
          </ac:picMkLst>
        </pc:picChg>
      </pc:sldChg>
      <pc:sldChg chg="del mod modShow">
        <pc:chgData name="Dania Bulfone" userId="cb46caae-3d53-475c-87f0-41a38f0d4b1c" providerId="ADAL" clId="{D6A2AFB7-F3F9-4D21-91B0-04444F155A6B}" dt="2023-01-30T15:49:26.450" v="6432" actId="47"/>
        <pc:sldMkLst>
          <pc:docMk/>
          <pc:sldMk cId="3491938950" sldId="268"/>
        </pc:sldMkLst>
      </pc:sldChg>
      <pc:sldChg chg="del mod modShow">
        <pc:chgData name="Dania Bulfone" userId="cb46caae-3d53-475c-87f0-41a38f0d4b1c" providerId="ADAL" clId="{D6A2AFB7-F3F9-4D21-91B0-04444F155A6B}" dt="2023-01-30T15:49:26.450" v="6432" actId="47"/>
        <pc:sldMkLst>
          <pc:docMk/>
          <pc:sldMk cId="3224422102" sldId="269"/>
        </pc:sldMkLst>
      </pc:sldChg>
      <pc:sldChg chg="add">
        <pc:chgData name="Dania Bulfone" userId="cb46caae-3d53-475c-87f0-41a38f0d4b1c" providerId="ADAL" clId="{D6A2AFB7-F3F9-4D21-91B0-04444F155A6B}" dt="2023-01-23T08:53:54.595" v="0"/>
        <pc:sldMkLst>
          <pc:docMk/>
          <pc:sldMk cId="1325778907" sldId="277"/>
        </pc:sldMkLst>
      </pc:sldChg>
      <pc:sldChg chg="add">
        <pc:chgData name="Dania Bulfone" userId="cb46caae-3d53-475c-87f0-41a38f0d4b1c" providerId="ADAL" clId="{D6A2AFB7-F3F9-4D21-91B0-04444F155A6B}" dt="2023-01-23T08:55:24.977" v="1"/>
        <pc:sldMkLst>
          <pc:docMk/>
          <pc:sldMk cId="1900058022" sldId="278"/>
        </pc:sldMkLst>
      </pc:sldChg>
      <pc:sldChg chg="addSp modSp del mod">
        <pc:chgData name="Dania Bulfone" userId="cb46caae-3d53-475c-87f0-41a38f0d4b1c" providerId="ADAL" clId="{D6A2AFB7-F3F9-4D21-91B0-04444F155A6B}" dt="2023-01-30T15:50:11.036" v="6436" actId="47"/>
        <pc:sldMkLst>
          <pc:docMk/>
          <pc:sldMk cId="2675743923" sldId="329"/>
        </pc:sldMkLst>
        <pc:spChg chg="mod">
          <ac:chgData name="Dania Bulfone" userId="cb46caae-3d53-475c-87f0-41a38f0d4b1c" providerId="ADAL" clId="{D6A2AFB7-F3F9-4D21-91B0-04444F155A6B}" dt="2023-01-26T15:22:53.601" v="4194" actId="20577"/>
          <ac:spMkLst>
            <pc:docMk/>
            <pc:sldMk cId="2675743923" sldId="329"/>
            <ac:spMk id="2" creationId="{61D0D8AB-75BC-4CA3-BE7D-1DD9118F443E}"/>
          </ac:spMkLst>
        </pc:spChg>
        <pc:spChg chg="add mod">
          <ac:chgData name="Dania Bulfone" userId="cb46caae-3d53-475c-87f0-41a38f0d4b1c" providerId="ADAL" clId="{D6A2AFB7-F3F9-4D21-91B0-04444F155A6B}" dt="2023-01-26T15:44:19.799" v="5519" actId="20577"/>
          <ac:spMkLst>
            <pc:docMk/>
            <pc:sldMk cId="2675743923" sldId="329"/>
            <ac:spMk id="3" creationId="{F3133128-8543-4BE8-9604-4783FA142D22}"/>
          </ac:spMkLst>
        </pc:spChg>
        <pc:spChg chg="mod">
          <ac:chgData name="Dania Bulfone" userId="cb46caae-3d53-475c-87f0-41a38f0d4b1c" providerId="ADAL" clId="{D6A2AFB7-F3F9-4D21-91B0-04444F155A6B}" dt="2023-01-26T15:22:47.070" v="4193" actId="20577"/>
          <ac:spMkLst>
            <pc:docMk/>
            <pc:sldMk cId="2675743923" sldId="329"/>
            <ac:spMk id="5" creationId="{00000000-0000-0000-0000-000000000000}"/>
          </ac:spMkLst>
        </pc:spChg>
      </pc:sldChg>
      <pc:sldChg chg="addSp delSp modSp mod modAnim modNotesTx">
        <pc:chgData name="Dania Bulfone" userId="cb46caae-3d53-475c-87f0-41a38f0d4b1c" providerId="ADAL" clId="{D6A2AFB7-F3F9-4D21-91B0-04444F155A6B}" dt="2023-02-01T10:03:59.812" v="11380" actId="20577"/>
        <pc:sldMkLst>
          <pc:docMk/>
          <pc:sldMk cId="2313654812" sldId="336"/>
        </pc:sldMkLst>
        <pc:spChg chg="mod">
          <ac:chgData name="Dania Bulfone" userId="cb46caae-3d53-475c-87f0-41a38f0d4b1c" providerId="ADAL" clId="{D6A2AFB7-F3F9-4D21-91B0-04444F155A6B}" dt="2023-01-31T09:34:13.918" v="7296" actId="20577"/>
          <ac:spMkLst>
            <pc:docMk/>
            <pc:sldMk cId="2313654812" sldId="336"/>
            <ac:spMk id="2" creationId="{A88DD55D-C513-4168-BB53-61377440AB7F}"/>
          </ac:spMkLst>
        </pc:spChg>
        <pc:spChg chg="mod">
          <ac:chgData name="Dania Bulfone" userId="cb46caae-3d53-475c-87f0-41a38f0d4b1c" providerId="ADAL" clId="{D6A2AFB7-F3F9-4D21-91B0-04444F155A6B}" dt="2023-01-31T11:51:38.920" v="8336" actId="207"/>
          <ac:spMkLst>
            <pc:docMk/>
            <pc:sldMk cId="2313654812" sldId="336"/>
            <ac:spMk id="3" creationId="{69558984-24A6-4961-9643-A1DD61A95820}"/>
          </ac:spMkLst>
        </pc:spChg>
        <pc:spChg chg="add mod">
          <ac:chgData name="Dania Bulfone" userId="cb46caae-3d53-475c-87f0-41a38f0d4b1c" providerId="ADAL" clId="{D6A2AFB7-F3F9-4D21-91B0-04444F155A6B}" dt="2023-01-23T12:51:28.477" v="3136" actId="20577"/>
          <ac:spMkLst>
            <pc:docMk/>
            <pc:sldMk cId="2313654812" sldId="336"/>
            <ac:spMk id="5" creationId="{3E51F897-0630-4C7B-B382-353DE9E632C6}"/>
          </ac:spMkLst>
        </pc:spChg>
        <pc:spChg chg="add mod">
          <ac:chgData name="Dania Bulfone" userId="cb46caae-3d53-475c-87f0-41a38f0d4b1c" providerId="ADAL" clId="{D6A2AFB7-F3F9-4D21-91B0-04444F155A6B}" dt="2023-01-23T12:51:47.135" v="3144" actId="1037"/>
          <ac:spMkLst>
            <pc:docMk/>
            <pc:sldMk cId="2313654812" sldId="336"/>
            <ac:spMk id="6" creationId="{056B3197-B644-4A5A-B466-B9BE2676A38C}"/>
          </ac:spMkLst>
        </pc:spChg>
        <pc:spChg chg="add mod">
          <ac:chgData name="Dania Bulfone" userId="cb46caae-3d53-475c-87f0-41a38f0d4b1c" providerId="ADAL" clId="{D6A2AFB7-F3F9-4D21-91B0-04444F155A6B}" dt="2023-01-23T12:52:03.150" v="3152" actId="20577"/>
          <ac:spMkLst>
            <pc:docMk/>
            <pc:sldMk cId="2313654812" sldId="336"/>
            <ac:spMk id="7" creationId="{AFD0F9D1-3923-4046-827E-0047C8AF6454}"/>
          </ac:spMkLst>
        </pc:spChg>
        <pc:spChg chg="add mod topLvl">
          <ac:chgData name="Dania Bulfone" userId="cb46caae-3d53-475c-87f0-41a38f0d4b1c" providerId="ADAL" clId="{D6A2AFB7-F3F9-4D21-91B0-04444F155A6B}" dt="2023-01-23T09:25:57.329" v="708" actId="164"/>
          <ac:spMkLst>
            <pc:docMk/>
            <pc:sldMk cId="2313654812" sldId="336"/>
            <ac:spMk id="11" creationId="{D330CF76-3845-484D-AB01-A39100DE0115}"/>
          </ac:spMkLst>
        </pc:spChg>
        <pc:spChg chg="add mod">
          <ac:chgData name="Dania Bulfone" userId="cb46caae-3d53-475c-87f0-41a38f0d4b1c" providerId="ADAL" clId="{D6A2AFB7-F3F9-4D21-91B0-04444F155A6B}" dt="2023-01-23T09:14:29.103" v="432" actId="164"/>
          <ac:spMkLst>
            <pc:docMk/>
            <pc:sldMk cId="2313654812" sldId="336"/>
            <ac:spMk id="14" creationId="{E7412044-78F3-4E50-B6C2-ED6EDA31A6B1}"/>
          </ac:spMkLst>
        </pc:spChg>
        <pc:spChg chg="add mod">
          <ac:chgData name="Dania Bulfone" userId="cb46caae-3d53-475c-87f0-41a38f0d4b1c" providerId="ADAL" clId="{D6A2AFB7-F3F9-4D21-91B0-04444F155A6B}" dt="2023-01-23T09:16:18.854" v="535" actId="164"/>
          <ac:spMkLst>
            <pc:docMk/>
            <pc:sldMk cId="2313654812" sldId="336"/>
            <ac:spMk id="17" creationId="{A1EE097A-F5EF-4520-8F67-D38F19734331}"/>
          </ac:spMkLst>
        </pc:spChg>
        <pc:spChg chg="add mod">
          <ac:chgData name="Dania Bulfone" userId="cb46caae-3d53-475c-87f0-41a38f0d4b1c" providerId="ADAL" clId="{D6A2AFB7-F3F9-4D21-91B0-04444F155A6B}" dt="2023-01-23T09:17:00.107" v="549" actId="164"/>
          <ac:spMkLst>
            <pc:docMk/>
            <pc:sldMk cId="2313654812" sldId="336"/>
            <ac:spMk id="19" creationId="{D825B95D-5E10-4F34-9118-3512E2CE859A}"/>
          </ac:spMkLst>
        </pc:spChg>
        <pc:grpChg chg="add mod">
          <ac:chgData name="Dania Bulfone" userId="cb46caae-3d53-475c-87f0-41a38f0d4b1c" providerId="ADAL" clId="{D6A2AFB7-F3F9-4D21-91B0-04444F155A6B}" dt="2023-01-23T09:26:05.591" v="718" actId="1037"/>
          <ac:grpSpMkLst>
            <pc:docMk/>
            <pc:sldMk cId="2313654812" sldId="336"/>
            <ac:grpSpMk id="15" creationId="{C5601272-970B-4C27-BEEB-DA46F383D20C}"/>
          </ac:grpSpMkLst>
        </pc:grpChg>
        <pc:grpChg chg="add del mod">
          <ac:chgData name="Dania Bulfone" userId="cb46caae-3d53-475c-87f0-41a38f0d4b1c" providerId="ADAL" clId="{D6A2AFB7-F3F9-4D21-91B0-04444F155A6B}" dt="2023-01-23T09:24:55.886" v="685" actId="478"/>
          <ac:grpSpMkLst>
            <pc:docMk/>
            <pc:sldMk cId="2313654812" sldId="336"/>
            <ac:grpSpMk id="16" creationId="{0C94DFEE-3D58-4478-9039-624C8B0B2EB1}"/>
          </ac:grpSpMkLst>
        </pc:grpChg>
        <pc:grpChg chg="add mod">
          <ac:chgData name="Dania Bulfone" userId="cb46caae-3d53-475c-87f0-41a38f0d4b1c" providerId="ADAL" clId="{D6A2AFB7-F3F9-4D21-91B0-04444F155A6B}" dt="2023-01-23T12:51:47.135" v="3144" actId="1037"/>
          <ac:grpSpMkLst>
            <pc:docMk/>
            <pc:sldMk cId="2313654812" sldId="336"/>
            <ac:grpSpMk id="18" creationId="{7D11DDCD-1B41-4C42-A2D4-50B1C1B63769}"/>
          </ac:grpSpMkLst>
        </pc:grpChg>
        <pc:grpChg chg="add mod">
          <ac:chgData name="Dania Bulfone" userId="cb46caae-3d53-475c-87f0-41a38f0d4b1c" providerId="ADAL" clId="{D6A2AFB7-F3F9-4D21-91B0-04444F155A6B}" dt="2023-01-23T09:27:27.201" v="761" actId="14100"/>
          <ac:grpSpMkLst>
            <pc:docMk/>
            <pc:sldMk cId="2313654812" sldId="336"/>
            <ac:grpSpMk id="20" creationId="{9113D65D-F1B9-4B67-91E1-A67415FDDC07}"/>
          </ac:grpSpMkLst>
        </pc:grpChg>
        <pc:grpChg chg="add mod">
          <ac:chgData name="Dania Bulfone" userId="cb46caae-3d53-475c-87f0-41a38f0d4b1c" providerId="ADAL" clId="{D6A2AFB7-F3F9-4D21-91B0-04444F155A6B}" dt="2023-01-23T09:26:05.591" v="718" actId="1037"/>
          <ac:grpSpMkLst>
            <pc:docMk/>
            <pc:sldMk cId="2313654812" sldId="336"/>
            <ac:grpSpMk id="22" creationId="{DE856356-0A8F-4431-8EFA-697AC365B1D5}"/>
          </ac:grpSpMkLst>
        </pc:grpChg>
        <pc:picChg chg="add mod ord">
          <ac:chgData name="Dania Bulfone" userId="cb46caae-3d53-475c-87f0-41a38f0d4b1c" providerId="ADAL" clId="{D6A2AFB7-F3F9-4D21-91B0-04444F155A6B}" dt="2023-01-23T09:17:00.107" v="549" actId="164"/>
          <ac:picMkLst>
            <pc:docMk/>
            <pc:sldMk cId="2313654812" sldId="336"/>
            <ac:picMk id="8" creationId="{F2FBE1EE-EA62-4479-A4F0-E1F799035952}"/>
          </ac:picMkLst>
        </pc:picChg>
        <pc:picChg chg="add del mod ord topLvl">
          <ac:chgData name="Dania Bulfone" userId="cb46caae-3d53-475c-87f0-41a38f0d4b1c" providerId="ADAL" clId="{D6A2AFB7-F3F9-4D21-91B0-04444F155A6B}" dt="2023-01-23T09:24:55.886" v="685" actId="478"/>
          <ac:picMkLst>
            <pc:docMk/>
            <pc:sldMk cId="2313654812" sldId="336"/>
            <ac:picMk id="9" creationId="{F1EB4AEC-CBA6-419D-98EA-EEBA2A2789EF}"/>
          </ac:picMkLst>
        </pc:picChg>
        <pc:picChg chg="add mod ord">
          <ac:chgData name="Dania Bulfone" userId="cb46caae-3d53-475c-87f0-41a38f0d4b1c" providerId="ADAL" clId="{D6A2AFB7-F3F9-4D21-91B0-04444F155A6B}" dt="2023-01-23T09:16:18.854" v="535" actId="164"/>
          <ac:picMkLst>
            <pc:docMk/>
            <pc:sldMk cId="2313654812" sldId="336"/>
            <ac:picMk id="10" creationId="{16C286BA-EE43-4483-920F-15B9408BC836}"/>
          </ac:picMkLst>
        </pc:picChg>
        <pc:picChg chg="add del mod">
          <ac:chgData name="Dania Bulfone" userId="cb46caae-3d53-475c-87f0-41a38f0d4b1c" providerId="ADAL" clId="{D6A2AFB7-F3F9-4D21-91B0-04444F155A6B}" dt="2023-01-23T09:10:33.199" v="421" actId="478"/>
          <ac:picMkLst>
            <pc:docMk/>
            <pc:sldMk cId="2313654812" sldId="336"/>
            <ac:picMk id="12" creationId="{0992EC3A-AB46-47F9-8A7C-E466E240668D}"/>
          </ac:picMkLst>
        </pc:picChg>
        <pc:picChg chg="add mod ord">
          <ac:chgData name="Dania Bulfone" userId="cb46caae-3d53-475c-87f0-41a38f0d4b1c" providerId="ADAL" clId="{D6A2AFB7-F3F9-4D21-91B0-04444F155A6B}" dt="2023-01-23T09:25:31.154" v="703" actId="1037"/>
          <ac:picMkLst>
            <pc:docMk/>
            <pc:sldMk cId="2313654812" sldId="336"/>
            <ac:picMk id="13" creationId="{74D1D029-2633-4E4C-BF6B-3C5BD79181B0}"/>
          </ac:picMkLst>
        </pc:picChg>
        <pc:picChg chg="add mod">
          <ac:chgData name="Dania Bulfone" userId="cb46caae-3d53-475c-87f0-41a38f0d4b1c" providerId="ADAL" clId="{D6A2AFB7-F3F9-4D21-91B0-04444F155A6B}" dt="2023-01-23T09:25:57.329" v="708" actId="164"/>
          <ac:picMkLst>
            <pc:docMk/>
            <pc:sldMk cId="2313654812" sldId="336"/>
            <ac:picMk id="21" creationId="{500CEE7A-E0D8-486D-8C45-0425B1FC0315}"/>
          </ac:picMkLst>
        </pc:picChg>
      </pc:sldChg>
      <pc:sldChg chg="addSp delSp modSp add mod delAnim modAnim modNotesTx">
        <pc:chgData name="Dania Bulfone" userId="cb46caae-3d53-475c-87f0-41a38f0d4b1c" providerId="ADAL" clId="{D6A2AFB7-F3F9-4D21-91B0-04444F155A6B}" dt="2023-01-31T15:34:43.131" v="11215" actId="207"/>
        <pc:sldMkLst>
          <pc:docMk/>
          <pc:sldMk cId="3204012149" sldId="338"/>
        </pc:sldMkLst>
        <pc:spChg chg="mod">
          <ac:chgData name="Dania Bulfone" userId="cb46caae-3d53-475c-87f0-41a38f0d4b1c" providerId="ADAL" clId="{D6A2AFB7-F3F9-4D21-91B0-04444F155A6B}" dt="2023-01-31T09:34:37.135" v="7313" actId="20577"/>
          <ac:spMkLst>
            <pc:docMk/>
            <pc:sldMk cId="3204012149" sldId="338"/>
            <ac:spMk id="2" creationId="{A88DD55D-C513-4168-BB53-61377440AB7F}"/>
          </ac:spMkLst>
        </pc:spChg>
        <pc:spChg chg="mod">
          <ac:chgData name="Dania Bulfone" userId="cb46caae-3d53-475c-87f0-41a38f0d4b1c" providerId="ADAL" clId="{D6A2AFB7-F3F9-4D21-91B0-04444F155A6B}" dt="2023-01-31T15:34:43.131" v="11215" actId="207"/>
          <ac:spMkLst>
            <pc:docMk/>
            <pc:sldMk cId="3204012149" sldId="338"/>
            <ac:spMk id="3" creationId="{69558984-24A6-4961-9643-A1DD61A95820}"/>
          </ac:spMkLst>
        </pc:spChg>
        <pc:spChg chg="del">
          <ac:chgData name="Dania Bulfone" userId="cb46caae-3d53-475c-87f0-41a38f0d4b1c" providerId="ADAL" clId="{D6A2AFB7-F3F9-4D21-91B0-04444F155A6B}" dt="2023-01-23T09:21:55.039" v="675" actId="478"/>
          <ac:spMkLst>
            <pc:docMk/>
            <pc:sldMk cId="3204012149" sldId="338"/>
            <ac:spMk id="5" creationId="{3E51F897-0630-4C7B-B382-353DE9E632C6}"/>
          </ac:spMkLst>
        </pc:spChg>
        <pc:spChg chg="del mod">
          <ac:chgData name="Dania Bulfone" userId="cb46caae-3d53-475c-87f0-41a38f0d4b1c" providerId="ADAL" clId="{D6A2AFB7-F3F9-4D21-91B0-04444F155A6B}" dt="2023-01-23T09:21:44.731" v="672" actId="478"/>
          <ac:spMkLst>
            <pc:docMk/>
            <pc:sldMk cId="3204012149" sldId="338"/>
            <ac:spMk id="6" creationId="{056B3197-B644-4A5A-B466-B9BE2676A38C}"/>
          </ac:spMkLst>
        </pc:spChg>
        <pc:spChg chg="add mod">
          <ac:chgData name="Dania Bulfone" userId="cb46caae-3d53-475c-87f0-41a38f0d4b1c" providerId="ADAL" clId="{D6A2AFB7-F3F9-4D21-91B0-04444F155A6B}" dt="2023-01-31T14:42:19.777" v="9625" actId="1076"/>
          <ac:spMkLst>
            <pc:docMk/>
            <pc:sldMk cId="3204012149" sldId="338"/>
            <ac:spMk id="6" creationId="{0BB16B98-CED2-44B5-8288-E9868E006648}"/>
          </ac:spMkLst>
        </pc:spChg>
        <pc:spChg chg="del">
          <ac:chgData name="Dania Bulfone" userId="cb46caae-3d53-475c-87f0-41a38f0d4b1c" providerId="ADAL" clId="{D6A2AFB7-F3F9-4D21-91B0-04444F155A6B}" dt="2023-01-23T09:21:46.918" v="674" actId="478"/>
          <ac:spMkLst>
            <pc:docMk/>
            <pc:sldMk cId="3204012149" sldId="338"/>
            <ac:spMk id="7" creationId="{AFD0F9D1-3923-4046-827E-0047C8AF6454}"/>
          </ac:spMkLst>
        </pc:spChg>
        <pc:spChg chg="add del mod topLvl">
          <ac:chgData name="Dania Bulfone" userId="cb46caae-3d53-475c-87f0-41a38f0d4b1c" providerId="ADAL" clId="{D6A2AFB7-F3F9-4D21-91B0-04444F155A6B}" dt="2023-01-23T09:39:35.297" v="1012" actId="478"/>
          <ac:spMkLst>
            <pc:docMk/>
            <pc:sldMk cId="3204012149" sldId="338"/>
            <ac:spMk id="14" creationId="{E7412044-78F3-4E50-B6C2-ED6EDA31A6B1}"/>
          </ac:spMkLst>
        </pc:spChg>
        <pc:spChg chg="mod topLvl">
          <ac:chgData name="Dania Bulfone" userId="cb46caae-3d53-475c-87f0-41a38f0d4b1c" providerId="ADAL" clId="{D6A2AFB7-F3F9-4D21-91B0-04444F155A6B}" dt="2023-01-24T10:59:17.800" v="3227" actId="164"/>
          <ac:spMkLst>
            <pc:docMk/>
            <pc:sldMk cId="3204012149" sldId="338"/>
            <ac:spMk id="17" creationId="{2ACA714C-E842-4A64-BAFC-A3D5B3C44056}"/>
          </ac:spMkLst>
        </pc:spChg>
        <pc:spChg chg="add del mod">
          <ac:chgData name="Dania Bulfone" userId="cb46caae-3d53-475c-87f0-41a38f0d4b1c" providerId="ADAL" clId="{D6A2AFB7-F3F9-4D21-91B0-04444F155A6B}" dt="2023-01-31T11:39:50.011" v="8241"/>
          <ac:spMkLst>
            <pc:docMk/>
            <pc:sldMk cId="3204012149" sldId="338"/>
            <ac:spMk id="20" creationId="{08CA7841-88C1-4FB7-9DDF-9504965B4320}"/>
          </ac:spMkLst>
        </pc:spChg>
        <pc:spChg chg="add del mod">
          <ac:chgData name="Dania Bulfone" userId="cb46caae-3d53-475c-87f0-41a38f0d4b1c" providerId="ADAL" clId="{D6A2AFB7-F3F9-4D21-91B0-04444F155A6B}" dt="2023-01-31T15:34:03.997" v="11213" actId="478"/>
          <ac:spMkLst>
            <pc:docMk/>
            <pc:sldMk cId="3204012149" sldId="338"/>
            <ac:spMk id="20" creationId="{5FE883CE-2485-486D-9599-30B378128440}"/>
          </ac:spMkLst>
        </pc:spChg>
        <pc:spChg chg="add del mod topLvl">
          <ac:chgData name="Dania Bulfone" userId="cb46caae-3d53-475c-87f0-41a38f0d4b1c" providerId="ADAL" clId="{D6A2AFB7-F3F9-4D21-91B0-04444F155A6B}" dt="2023-01-23T09:34:26.999" v="883" actId="478"/>
          <ac:spMkLst>
            <pc:docMk/>
            <pc:sldMk cId="3204012149" sldId="338"/>
            <ac:spMk id="21" creationId="{7E8FFC92-73BF-4B85-A37C-5596FA04EBA3}"/>
          </ac:spMkLst>
        </pc:spChg>
        <pc:spChg chg="add mod">
          <ac:chgData name="Dania Bulfone" userId="cb46caae-3d53-475c-87f0-41a38f0d4b1c" providerId="ADAL" clId="{D6A2AFB7-F3F9-4D21-91B0-04444F155A6B}" dt="2023-01-31T14:41:58.397" v="9612" actId="1076"/>
          <ac:spMkLst>
            <pc:docMk/>
            <pc:sldMk cId="3204012149" sldId="338"/>
            <ac:spMk id="21" creationId="{EB900ED0-3ADE-469C-894D-4C084308DD01}"/>
          </ac:spMkLst>
        </pc:spChg>
        <pc:spChg chg="mod">
          <ac:chgData name="Dania Bulfone" userId="cb46caae-3d53-475c-87f0-41a38f0d4b1c" providerId="ADAL" clId="{D6A2AFB7-F3F9-4D21-91B0-04444F155A6B}" dt="2023-01-23T09:34:32.456" v="884"/>
          <ac:spMkLst>
            <pc:docMk/>
            <pc:sldMk cId="3204012149" sldId="338"/>
            <ac:spMk id="26" creationId="{7035E03F-300C-45CB-9506-1C3D87534B81}"/>
          </ac:spMkLst>
        </pc:spChg>
        <pc:spChg chg="mod topLvl">
          <ac:chgData name="Dania Bulfone" userId="cb46caae-3d53-475c-87f0-41a38f0d4b1c" providerId="ADAL" clId="{D6A2AFB7-F3F9-4D21-91B0-04444F155A6B}" dt="2023-01-31T11:28:54.395" v="8121" actId="164"/>
          <ac:spMkLst>
            <pc:docMk/>
            <pc:sldMk cId="3204012149" sldId="338"/>
            <ac:spMk id="30" creationId="{C1617DD9-20C2-4835-842C-6F4F5AE4911C}"/>
          </ac:spMkLst>
        </pc:spChg>
        <pc:grpChg chg="add mod">
          <ac:chgData name="Dania Bulfone" userId="cb46caae-3d53-475c-87f0-41a38f0d4b1c" providerId="ADAL" clId="{D6A2AFB7-F3F9-4D21-91B0-04444F155A6B}" dt="2023-01-31T11:53:34.886" v="8385" actId="1076"/>
          <ac:grpSpMkLst>
            <pc:docMk/>
            <pc:sldMk cId="3204012149" sldId="338"/>
            <ac:grpSpMk id="5" creationId="{81071097-13BC-45FA-B934-1201FB9047C3}"/>
          </ac:grpSpMkLst>
        </pc:grpChg>
        <pc:grpChg chg="add mod">
          <ac:chgData name="Dania Bulfone" userId="cb46caae-3d53-475c-87f0-41a38f0d4b1c" providerId="ADAL" clId="{D6A2AFB7-F3F9-4D21-91B0-04444F155A6B}" dt="2023-01-31T11:52:59.031" v="8351" actId="1076"/>
          <ac:grpSpMkLst>
            <pc:docMk/>
            <pc:sldMk cId="3204012149" sldId="338"/>
            <ac:grpSpMk id="7" creationId="{95569796-61B5-48E8-8584-0FFFE62273E2}"/>
          </ac:grpSpMkLst>
        </pc:grpChg>
        <pc:grpChg chg="add del mod">
          <ac:chgData name="Dania Bulfone" userId="cb46caae-3d53-475c-87f0-41a38f0d4b1c" providerId="ADAL" clId="{D6A2AFB7-F3F9-4D21-91B0-04444F155A6B}" dt="2023-01-23T09:34:25.963" v="882" actId="478"/>
          <ac:grpSpMkLst>
            <pc:docMk/>
            <pc:sldMk cId="3204012149" sldId="338"/>
            <ac:grpSpMk id="12" creationId="{10602A90-ED27-452C-8D8C-1577629CC5C7}"/>
          </ac:grpSpMkLst>
        </pc:grpChg>
        <pc:grpChg chg="del mod">
          <ac:chgData name="Dania Bulfone" userId="cb46caae-3d53-475c-87f0-41a38f0d4b1c" providerId="ADAL" clId="{D6A2AFB7-F3F9-4D21-91B0-04444F155A6B}" dt="2023-01-23T09:31:35.376" v="825" actId="478"/>
          <ac:grpSpMkLst>
            <pc:docMk/>
            <pc:sldMk cId="3204012149" sldId="338"/>
            <ac:grpSpMk id="15" creationId="{C5601272-970B-4C27-BEEB-DA46F383D20C}"/>
          </ac:grpSpMkLst>
        </pc:grpChg>
        <pc:grpChg chg="del">
          <ac:chgData name="Dania Bulfone" userId="cb46caae-3d53-475c-87f0-41a38f0d4b1c" providerId="ADAL" clId="{D6A2AFB7-F3F9-4D21-91B0-04444F155A6B}" dt="2023-01-23T09:21:56.610" v="676" actId="478"/>
          <ac:grpSpMkLst>
            <pc:docMk/>
            <pc:sldMk cId="3204012149" sldId="338"/>
            <ac:grpSpMk id="16" creationId="{0C94DFEE-3D58-4478-9039-624C8B0B2EB1}"/>
          </ac:grpSpMkLst>
        </pc:grpChg>
        <pc:grpChg chg="add del mod">
          <ac:chgData name="Dania Bulfone" userId="cb46caae-3d53-475c-87f0-41a38f0d4b1c" providerId="ADAL" clId="{D6A2AFB7-F3F9-4D21-91B0-04444F155A6B}" dt="2023-01-24T10:58:56.290" v="3218" actId="478"/>
          <ac:grpSpMkLst>
            <pc:docMk/>
            <pc:sldMk cId="3204012149" sldId="338"/>
            <ac:grpSpMk id="16" creationId="{10457582-DB6F-46E4-8CBD-15E6EB597EA6}"/>
          </ac:grpSpMkLst>
        </pc:grpChg>
        <pc:grpChg chg="del">
          <ac:chgData name="Dania Bulfone" userId="cb46caae-3d53-475c-87f0-41a38f0d4b1c" providerId="ADAL" clId="{D6A2AFB7-F3F9-4D21-91B0-04444F155A6B}" dt="2023-01-23T09:21:42.408" v="670" actId="478"/>
          <ac:grpSpMkLst>
            <pc:docMk/>
            <pc:sldMk cId="3204012149" sldId="338"/>
            <ac:grpSpMk id="18" creationId="{7D11DDCD-1B41-4C42-A2D4-50B1C1B63769}"/>
          </ac:grpSpMkLst>
        </pc:grpChg>
        <pc:grpChg chg="del">
          <ac:chgData name="Dania Bulfone" userId="cb46caae-3d53-475c-87f0-41a38f0d4b1c" providerId="ADAL" clId="{D6A2AFB7-F3F9-4D21-91B0-04444F155A6B}" dt="2023-01-23T09:21:45.367" v="673" actId="478"/>
          <ac:grpSpMkLst>
            <pc:docMk/>
            <pc:sldMk cId="3204012149" sldId="338"/>
            <ac:grpSpMk id="20" creationId="{9113D65D-F1B9-4B67-91E1-A67415FDDC07}"/>
          </ac:grpSpMkLst>
        </pc:grpChg>
        <pc:grpChg chg="add del mod">
          <ac:chgData name="Dania Bulfone" userId="cb46caae-3d53-475c-87f0-41a38f0d4b1c" providerId="ADAL" clId="{D6A2AFB7-F3F9-4D21-91B0-04444F155A6B}" dt="2023-01-31T11:18:25.618" v="8015" actId="1076"/>
          <ac:grpSpMkLst>
            <pc:docMk/>
            <pc:sldMk cId="3204012149" sldId="338"/>
            <ac:grpSpMk id="24" creationId="{0DF01AB2-6A66-4D6E-BD31-700C124AD8F6}"/>
          </ac:grpSpMkLst>
        </pc:grpChg>
        <pc:grpChg chg="add mod">
          <ac:chgData name="Dania Bulfone" userId="cb46caae-3d53-475c-87f0-41a38f0d4b1c" providerId="ADAL" clId="{D6A2AFB7-F3F9-4D21-91B0-04444F155A6B}" dt="2023-01-31T14:42:52.777" v="9634" actId="1076"/>
          <ac:grpSpMkLst>
            <pc:docMk/>
            <pc:sldMk cId="3204012149" sldId="338"/>
            <ac:grpSpMk id="25" creationId="{783827A7-99DB-42E0-A7E2-E9FF1C115702}"/>
          </ac:grpSpMkLst>
        </pc:grpChg>
        <pc:grpChg chg="add del mod">
          <ac:chgData name="Dania Bulfone" userId="cb46caae-3d53-475c-87f0-41a38f0d4b1c" providerId="ADAL" clId="{D6A2AFB7-F3F9-4D21-91B0-04444F155A6B}" dt="2023-01-23T09:39:49.068" v="1014" actId="478"/>
          <ac:grpSpMkLst>
            <pc:docMk/>
            <pc:sldMk cId="3204012149" sldId="338"/>
            <ac:grpSpMk id="29" creationId="{FC1EFD1F-2501-4934-97A7-FA4F0A53A906}"/>
          </ac:grpSpMkLst>
        </pc:grpChg>
        <pc:grpChg chg="add del mod">
          <ac:chgData name="Dania Bulfone" userId="cb46caae-3d53-475c-87f0-41a38f0d4b1c" providerId="ADAL" clId="{D6A2AFB7-F3F9-4D21-91B0-04444F155A6B}" dt="2023-01-31T11:27:16.285" v="8108" actId="165"/>
          <ac:grpSpMkLst>
            <pc:docMk/>
            <pc:sldMk cId="3204012149" sldId="338"/>
            <ac:grpSpMk id="32" creationId="{23635106-D816-4588-8034-4D5EFF3B0599}"/>
          </ac:grpSpMkLst>
        </pc:grpChg>
        <pc:picChg chg="del topLvl">
          <ac:chgData name="Dania Bulfone" userId="cb46caae-3d53-475c-87f0-41a38f0d4b1c" providerId="ADAL" clId="{D6A2AFB7-F3F9-4D21-91B0-04444F155A6B}" dt="2023-01-23T09:31:35.376" v="825" actId="478"/>
          <ac:picMkLst>
            <pc:docMk/>
            <pc:sldMk cId="3204012149" sldId="338"/>
            <ac:picMk id="13" creationId="{74D1D029-2633-4E4C-BF6B-3C5BD79181B0}"/>
          </ac:picMkLst>
        </pc:picChg>
        <pc:picChg chg="add mod ord">
          <ac:chgData name="Dania Bulfone" userId="cb46caae-3d53-475c-87f0-41a38f0d4b1c" providerId="ADAL" clId="{D6A2AFB7-F3F9-4D21-91B0-04444F155A6B}" dt="2023-01-24T10:59:17.800" v="3227" actId="164"/>
          <ac:picMkLst>
            <pc:docMk/>
            <pc:sldMk cId="3204012149" sldId="338"/>
            <ac:picMk id="15" creationId="{06A9B2D5-5E98-440F-AD75-E86B869A70DC}"/>
          </ac:picMkLst>
        </pc:picChg>
        <pc:picChg chg="del mod topLvl">
          <ac:chgData name="Dania Bulfone" userId="cb46caae-3d53-475c-87f0-41a38f0d4b1c" providerId="ADAL" clId="{D6A2AFB7-F3F9-4D21-91B0-04444F155A6B}" dt="2023-01-24T10:58:56.290" v="3218" actId="478"/>
          <ac:picMkLst>
            <pc:docMk/>
            <pc:sldMk cId="3204012149" sldId="338"/>
            <ac:picMk id="18" creationId="{9A04BC92-5935-40F3-8E1D-71FF5BF1818D}"/>
          </ac:picMkLst>
        </pc:picChg>
        <pc:picChg chg="add mod">
          <ac:chgData name="Dania Bulfone" userId="cb46caae-3d53-475c-87f0-41a38f0d4b1c" providerId="ADAL" clId="{D6A2AFB7-F3F9-4D21-91B0-04444F155A6B}" dt="2023-01-31T11:28:54.395" v="8121" actId="164"/>
          <ac:picMkLst>
            <pc:docMk/>
            <pc:sldMk cId="3204012149" sldId="338"/>
            <ac:picMk id="18" creationId="{BB1D573E-01D7-4956-8445-D97DC33CA988}"/>
          </ac:picMkLst>
        </pc:picChg>
        <pc:picChg chg="add del mod topLvl">
          <ac:chgData name="Dania Bulfone" userId="cb46caae-3d53-475c-87f0-41a38f0d4b1c" providerId="ADAL" clId="{D6A2AFB7-F3F9-4D21-91B0-04444F155A6B}" dt="2023-01-23T09:34:25.963" v="882" actId="478"/>
          <ac:picMkLst>
            <pc:docMk/>
            <pc:sldMk cId="3204012149" sldId="338"/>
            <ac:picMk id="22" creationId="{00AC9EDF-6863-4557-A7C7-9C826D4D5752}"/>
          </ac:picMkLst>
        </pc:picChg>
        <pc:picChg chg="add mod topLvl">
          <ac:chgData name="Dania Bulfone" userId="cb46caae-3d53-475c-87f0-41a38f0d4b1c" providerId="ADAL" clId="{D6A2AFB7-F3F9-4D21-91B0-04444F155A6B}" dt="2023-01-23T09:39:35.297" v="1012" actId="478"/>
          <ac:picMkLst>
            <pc:docMk/>
            <pc:sldMk cId="3204012149" sldId="338"/>
            <ac:picMk id="23" creationId="{3D3739EC-4B98-4908-B8C4-B3FDC29F0958}"/>
          </ac:picMkLst>
        </pc:picChg>
        <pc:picChg chg="mod">
          <ac:chgData name="Dania Bulfone" userId="cb46caae-3d53-475c-87f0-41a38f0d4b1c" providerId="ADAL" clId="{D6A2AFB7-F3F9-4D21-91B0-04444F155A6B}" dt="2023-01-23T09:34:32.456" v="884"/>
          <ac:picMkLst>
            <pc:docMk/>
            <pc:sldMk cId="3204012149" sldId="338"/>
            <ac:picMk id="27" creationId="{480548DD-A89D-409D-9F82-9C7EC244A052}"/>
          </ac:picMkLst>
        </pc:picChg>
        <pc:picChg chg="add del mod ord topLvl">
          <ac:chgData name="Dania Bulfone" userId="cb46caae-3d53-475c-87f0-41a38f0d4b1c" providerId="ADAL" clId="{D6A2AFB7-F3F9-4D21-91B0-04444F155A6B}" dt="2023-01-31T11:39:41.004" v="8238" actId="478"/>
          <ac:picMkLst>
            <pc:docMk/>
            <pc:sldMk cId="3204012149" sldId="338"/>
            <ac:picMk id="28" creationId="{B11A6F8F-46A2-47D7-AF17-0F17911C6B5E}"/>
          </ac:picMkLst>
        </pc:picChg>
        <pc:picChg chg="del mod topLvl">
          <ac:chgData name="Dania Bulfone" userId="cb46caae-3d53-475c-87f0-41a38f0d4b1c" providerId="ADAL" clId="{D6A2AFB7-F3F9-4D21-91B0-04444F155A6B}" dt="2023-01-23T09:39:49.068" v="1014" actId="478"/>
          <ac:picMkLst>
            <pc:docMk/>
            <pc:sldMk cId="3204012149" sldId="338"/>
            <ac:picMk id="31" creationId="{E87FB643-AF54-4435-86D2-0B5DD642A384}"/>
          </ac:picMkLst>
        </pc:picChg>
      </pc:sldChg>
      <pc:sldChg chg="new del">
        <pc:chgData name="Dania Bulfone" userId="cb46caae-3d53-475c-87f0-41a38f0d4b1c" providerId="ADAL" clId="{D6A2AFB7-F3F9-4D21-91B0-04444F155A6B}" dt="2023-01-23T09:20:05.756" v="632" actId="47"/>
        <pc:sldMkLst>
          <pc:docMk/>
          <pc:sldMk cId="4000796799" sldId="338"/>
        </pc:sldMkLst>
      </pc:sldChg>
      <pc:sldChg chg="addSp delSp modSp add mod ord addAnim delAnim modAnim modShow modNotes modNotesTx">
        <pc:chgData name="Dania Bulfone" userId="cb46caae-3d53-475c-87f0-41a38f0d4b1c" providerId="ADAL" clId="{D6A2AFB7-F3F9-4D21-91B0-04444F155A6B}" dt="2023-01-31T15:31:17.495" v="11165" actId="1035"/>
        <pc:sldMkLst>
          <pc:docMk/>
          <pc:sldMk cId="3364794242" sldId="339"/>
        </pc:sldMkLst>
        <pc:spChg chg="del mod">
          <ac:chgData name="Dania Bulfone" userId="cb46caae-3d53-475c-87f0-41a38f0d4b1c" providerId="ADAL" clId="{D6A2AFB7-F3F9-4D21-91B0-04444F155A6B}" dt="2023-01-30T16:08:32.448" v="6438" actId="478"/>
          <ac:spMkLst>
            <pc:docMk/>
            <pc:sldMk cId="3364794242" sldId="339"/>
            <ac:spMk id="2" creationId="{1AF5B489-BD91-4B41-964F-223316E3CCBC}"/>
          </ac:spMkLst>
        </pc:spChg>
        <pc:spChg chg="del">
          <ac:chgData name="Dania Bulfone" userId="cb46caae-3d53-475c-87f0-41a38f0d4b1c" providerId="ADAL" clId="{D6A2AFB7-F3F9-4D21-91B0-04444F155A6B}" dt="2023-01-23T09:28:43.404" v="778" actId="478"/>
          <ac:spMkLst>
            <pc:docMk/>
            <pc:sldMk cId="3364794242" sldId="339"/>
            <ac:spMk id="3" creationId="{00000000-0000-0000-0000-000000000000}"/>
          </ac:spMkLst>
        </pc:spChg>
        <pc:spChg chg="add del mod">
          <ac:chgData name="Dania Bulfone" userId="cb46caae-3d53-475c-87f0-41a38f0d4b1c" providerId="ADAL" clId="{D6A2AFB7-F3F9-4D21-91B0-04444F155A6B}" dt="2023-01-26T15:19:08.439" v="4055"/>
          <ac:spMkLst>
            <pc:docMk/>
            <pc:sldMk cId="3364794242" sldId="339"/>
            <ac:spMk id="3" creationId="{C27E1C54-A85E-4B0D-9888-17EC5EEFA563}"/>
          </ac:spMkLst>
        </pc:spChg>
        <pc:spChg chg="del mod">
          <ac:chgData name="Dania Bulfone" userId="cb46caae-3d53-475c-87f0-41a38f0d4b1c" providerId="ADAL" clId="{D6A2AFB7-F3F9-4D21-91B0-04444F155A6B}" dt="2023-01-23T09:28:41.339" v="777" actId="478"/>
          <ac:spMkLst>
            <pc:docMk/>
            <pc:sldMk cId="3364794242" sldId="339"/>
            <ac:spMk id="4" creationId="{00000000-0000-0000-0000-000000000000}"/>
          </ac:spMkLst>
        </pc:spChg>
        <pc:spChg chg="add del mod">
          <ac:chgData name="Dania Bulfone" userId="cb46caae-3d53-475c-87f0-41a38f0d4b1c" providerId="ADAL" clId="{D6A2AFB7-F3F9-4D21-91B0-04444F155A6B}" dt="2023-01-30T16:08:34.126" v="6439" actId="478"/>
          <ac:spMkLst>
            <pc:docMk/>
            <pc:sldMk cId="3364794242" sldId="339"/>
            <ac:spMk id="4" creationId="{36C19BAD-5B42-49D1-81DE-D31EFE47C2EC}"/>
          </ac:spMkLst>
        </pc:spChg>
        <pc:spChg chg="add del mod">
          <ac:chgData name="Dania Bulfone" userId="cb46caae-3d53-475c-87f0-41a38f0d4b1c" providerId="ADAL" clId="{D6A2AFB7-F3F9-4D21-91B0-04444F155A6B}" dt="2023-01-30T16:21:35.103" v="6885" actId="22"/>
          <ac:spMkLst>
            <pc:docMk/>
            <pc:sldMk cId="3364794242" sldId="339"/>
            <ac:spMk id="7" creationId="{0EEA695C-7143-46EC-B823-533B7DCD0BAD}"/>
          </ac:spMkLst>
        </pc:spChg>
        <pc:spChg chg="add del">
          <ac:chgData name="Dania Bulfone" userId="cb46caae-3d53-475c-87f0-41a38f0d4b1c" providerId="ADAL" clId="{D6A2AFB7-F3F9-4D21-91B0-04444F155A6B}" dt="2023-01-30T16:21:37.694" v="6889" actId="22"/>
          <ac:spMkLst>
            <pc:docMk/>
            <pc:sldMk cId="3364794242" sldId="339"/>
            <ac:spMk id="9" creationId="{E3D3E8A3-36C4-4A4B-A03E-FD0A1C3CCE29}"/>
          </ac:spMkLst>
        </pc:spChg>
        <pc:spChg chg="add del">
          <ac:chgData name="Dania Bulfone" userId="cb46caae-3d53-475c-87f0-41a38f0d4b1c" providerId="ADAL" clId="{D6A2AFB7-F3F9-4D21-91B0-04444F155A6B}" dt="2023-01-30T16:21:40.739" v="6893" actId="22"/>
          <ac:spMkLst>
            <pc:docMk/>
            <pc:sldMk cId="3364794242" sldId="339"/>
            <ac:spMk id="11" creationId="{B053E01D-5131-4338-A2AD-9D417898A141}"/>
          </ac:spMkLst>
        </pc:spChg>
        <pc:spChg chg="add del mod">
          <ac:chgData name="Dania Bulfone" userId="cb46caae-3d53-475c-87f0-41a38f0d4b1c" providerId="ADAL" clId="{D6A2AFB7-F3F9-4D21-91B0-04444F155A6B}" dt="2023-01-30T16:22:10.164" v="6909" actId="22"/>
          <ac:spMkLst>
            <pc:docMk/>
            <pc:sldMk cId="3364794242" sldId="339"/>
            <ac:spMk id="13" creationId="{214F8267-DB12-485B-B6BA-860810E15272}"/>
          </ac:spMkLst>
        </pc:spChg>
        <pc:spChg chg="add del">
          <ac:chgData name="Dania Bulfone" userId="cb46caae-3d53-475c-87f0-41a38f0d4b1c" providerId="ADAL" clId="{D6A2AFB7-F3F9-4D21-91B0-04444F155A6B}" dt="2023-01-30T16:22:23.443" v="6913" actId="22"/>
          <ac:spMkLst>
            <pc:docMk/>
            <pc:sldMk cId="3364794242" sldId="339"/>
            <ac:spMk id="15" creationId="{2E4F8D9A-D33A-48BC-B5DA-ECCDDD75A014}"/>
          </ac:spMkLst>
        </pc:spChg>
        <pc:spChg chg="add del mod">
          <ac:chgData name="Dania Bulfone" userId="cb46caae-3d53-475c-87f0-41a38f0d4b1c" providerId="ADAL" clId="{D6A2AFB7-F3F9-4D21-91B0-04444F155A6B}" dt="2023-01-30T16:23:51.079" v="6923" actId="22"/>
          <ac:spMkLst>
            <pc:docMk/>
            <pc:sldMk cId="3364794242" sldId="339"/>
            <ac:spMk id="17" creationId="{A2CE203E-5D24-451D-AE54-37ECC522C51E}"/>
          </ac:spMkLst>
        </pc:spChg>
        <pc:spChg chg="mod">
          <ac:chgData name="Dania Bulfone" userId="cb46caae-3d53-475c-87f0-41a38f0d4b1c" providerId="ADAL" clId="{D6A2AFB7-F3F9-4D21-91B0-04444F155A6B}" dt="2023-01-31T14:27:25.779" v="9558" actId="207"/>
          <ac:spMkLst>
            <pc:docMk/>
            <pc:sldMk cId="3364794242" sldId="339"/>
            <ac:spMk id="27" creationId="{311801C0-1AF4-414F-A493-149934533CC4}"/>
          </ac:spMkLst>
        </pc:spChg>
        <pc:spChg chg="mod">
          <ac:chgData name="Dania Bulfone" userId="cb46caae-3d53-475c-87f0-41a38f0d4b1c" providerId="ADAL" clId="{D6A2AFB7-F3F9-4D21-91B0-04444F155A6B}" dt="2023-01-23T09:28:33.651" v="774" actId="1037"/>
          <ac:spMkLst>
            <pc:docMk/>
            <pc:sldMk cId="3364794242" sldId="339"/>
            <ac:spMk id="722" creationId="{AE61E7C9-E568-4DCE-8253-565D22ACB46A}"/>
          </ac:spMkLst>
        </pc:spChg>
        <pc:spChg chg="mod">
          <ac:chgData name="Dania Bulfone" userId="cb46caae-3d53-475c-87f0-41a38f0d4b1c" providerId="ADAL" clId="{D6A2AFB7-F3F9-4D21-91B0-04444F155A6B}" dt="2023-01-23T09:28:24.317" v="765" actId="207"/>
          <ac:spMkLst>
            <pc:docMk/>
            <pc:sldMk cId="3364794242" sldId="339"/>
            <ac:spMk id="723" creationId="{C4371B5B-5BC0-4F8F-BAE4-644B869E6AB4}"/>
          </ac:spMkLst>
        </pc:spChg>
        <pc:spChg chg="mod">
          <ac:chgData name="Dania Bulfone" userId="cb46caae-3d53-475c-87f0-41a38f0d4b1c" providerId="ADAL" clId="{D6A2AFB7-F3F9-4D21-91B0-04444F155A6B}" dt="2023-01-23T09:28:24.317" v="765" actId="207"/>
          <ac:spMkLst>
            <pc:docMk/>
            <pc:sldMk cId="3364794242" sldId="339"/>
            <ac:spMk id="724" creationId="{68419865-E069-43D9-B367-31CB4B3ACF89}"/>
          </ac:spMkLst>
        </pc:spChg>
        <pc:picChg chg="add del mod">
          <ac:chgData name="Dania Bulfone" userId="cb46caae-3d53-475c-87f0-41a38f0d4b1c" providerId="ADAL" clId="{D6A2AFB7-F3F9-4D21-91B0-04444F155A6B}" dt="2023-01-30T16:23:49.859" v="6920" actId="22"/>
          <ac:picMkLst>
            <pc:docMk/>
            <pc:sldMk cId="3364794242" sldId="339"/>
            <ac:picMk id="18" creationId="{8D7A36E2-980A-4652-9C7A-EE594D8A2055}"/>
          </ac:picMkLst>
        </pc:picChg>
        <pc:picChg chg="add del mod">
          <ac:chgData name="Dania Bulfone" userId="cb46caae-3d53-475c-87f0-41a38f0d4b1c" providerId="ADAL" clId="{D6A2AFB7-F3F9-4D21-91B0-04444F155A6B}" dt="2023-01-30T16:25:37.033" v="6933" actId="478"/>
          <ac:picMkLst>
            <pc:docMk/>
            <pc:sldMk cId="3364794242" sldId="339"/>
            <ac:picMk id="20" creationId="{F69DD1D3-0026-4CBC-99E3-F859D3D0C546}"/>
          </ac:picMkLst>
        </pc:picChg>
        <pc:picChg chg="add mod modCrop">
          <ac:chgData name="Dania Bulfone" userId="cb46caae-3d53-475c-87f0-41a38f0d4b1c" providerId="ADAL" clId="{D6A2AFB7-F3F9-4D21-91B0-04444F155A6B}" dt="2023-01-31T15:31:17.495" v="11165" actId="1035"/>
          <ac:picMkLst>
            <pc:docMk/>
            <pc:sldMk cId="3364794242" sldId="339"/>
            <ac:picMk id="22" creationId="{9D4835F8-2A21-4CCC-BCFA-A69448F4AAD9}"/>
          </ac:picMkLst>
        </pc:picChg>
        <pc:picChg chg="add mod modCrop">
          <ac:chgData name="Dania Bulfone" userId="cb46caae-3d53-475c-87f0-41a38f0d4b1c" providerId="ADAL" clId="{D6A2AFB7-F3F9-4D21-91B0-04444F155A6B}" dt="2023-01-31T15:31:17.495" v="11165" actId="1035"/>
          <ac:picMkLst>
            <pc:docMk/>
            <pc:sldMk cId="3364794242" sldId="339"/>
            <ac:picMk id="24" creationId="{63469A87-E21C-4D63-8936-817CA256BFA1}"/>
          </ac:picMkLst>
        </pc:picChg>
        <pc:picChg chg="add mod modCrop">
          <ac:chgData name="Dania Bulfone" userId="cb46caae-3d53-475c-87f0-41a38f0d4b1c" providerId="ADAL" clId="{D6A2AFB7-F3F9-4D21-91B0-04444F155A6B}" dt="2023-01-31T15:31:17.495" v="11165" actId="1035"/>
          <ac:picMkLst>
            <pc:docMk/>
            <pc:sldMk cId="3364794242" sldId="339"/>
            <ac:picMk id="25" creationId="{A54AC2FF-80A4-4637-8910-8DB687F73CF8}"/>
          </ac:picMkLst>
        </pc:picChg>
        <pc:picChg chg="add mod modCrop">
          <ac:chgData name="Dania Bulfone" userId="cb46caae-3d53-475c-87f0-41a38f0d4b1c" providerId="ADAL" clId="{D6A2AFB7-F3F9-4D21-91B0-04444F155A6B}" dt="2023-01-31T15:31:17.495" v="11165" actId="1035"/>
          <ac:picMkLst>
            <pc:docMk/>
            <pc:sldMk cId="3364794242" sldId="339"/>
            <ac:picMk id="26" creationId="{17C18A79-1B0F-410E-B365-39CEB45C04FC}"/>
          </ac:picMkLst>
        </pc:picChg>
      </pc:sldChg>
      <pc:sldChg chg="del mod modShow">
        <pc:chgData name="Dania Bulfone" userId="cb46caae-3d53-475c-87f0-41a38f0d4b1c" providerId="ADAL" clId="{D6A2AFB7-F3F9-4D21-91B0-04444F155A6B}" dt="2023-01-30T15:49:26.450" v="6432" actId="47"/>
        <pc:sldMkLst>
          <pc:docMk/>
          <pc:sldMk cId="543064331" sldId="340"/>
        </pc:sldMkLst>
      </pc:sldChg>
      <pc:sldChg chg="addSp delSp modSp add del mod modAnim">
        <pc:chgData name="Dania Bulfone" userId="cb46caae-3d53-475c-87f0-41a38f0d4b1c" providerId="ADAL" clId="{D6A2AFB7-F3F9-4D21-91B0-04444F155A6B}" dt="2023-01-23T10:08:31.029" v="1342" actId="2696"/>
        <pc:sldMkLst>
          <pc:docMk/>
          <pc:sldMk cId="1287417973" sldId="341"/>
        </pc:sldMkLst>
        <pc:spChg chg="mod">
          <ac:chgData name="Dania Bulfone" userId="cb46caae-3d53-475c-87f0-41a38f0d4b1c" providerId="ADAL" clId="{D6A2AFB7-F3F9-4D21-91B0-04444F155A6B}" dt="2023-01-23T09:41:10.833" v="1068" actId="20577"/>
          <ac:spMkLst>
            <pc:docMk/>
            <pc:sldMk cId="1287417973" sldId="341"/>
            <ac:spMk id="2" creationId="{A88DD55D-C513-4168-BB53-61377440AB7F}"/>
          </ac:spMkLst>
        </pc:spChg>
        <pc:spChg chg="mod">
          <ac:chgData name="Dania Bulfone" userId="cb46caae-3d53-475c-87f0-41a38f0d4b1c" providerId="ADAL" clId="{D6A2AFB7-F3F9-4D21-91B0-04444F155A6B}" dt="2023-01-23T09:58:51.179" v="1087" actId="6549"/>
          <ac:spMkLst>
            <pc:docMk/>
            <pc:sldMk cId="1287417973" sldId="341"/>
            <ac:spMk id="3" creationId="{69558984-24A6-4961-9643-A1DD61A95820}"/>
          </ac:spMkLst>
        </pc:spChg>
        <pc:spChg chg="mod topLvl">
          <ac:chgData name="Dania Bulfone" userId="cb46caae-3d53-475c-87f0-41a38f0d4b1c" providerId="ADAL" clId="{D6A2AFB7-F3F9-4D21-91B0-04444F155A6B}" dt="2023-01-23T09:59:01.175" v="1088" actId="164"/>
          <ac:spMkLst>
            <pc:docMk/>
            <pc:sldMk cId="1287417973" sldId="341"/>
            <ac:spMk id="13" creationId="{1238A60D-85C7-4087-93B9-CADD8A8AC54F}"/>
          </ac:spMkLst>
        </pc:spChg>
        <pc:spChg chg="del topLvl">
          <ac:chgData name="Dania Bulfone" userId="cb46caae-3d53-475c-87f0-41a38f0d4b1c" providerId="ADAL" clId="{D6A2AFB7-F3F9-4D21-91B0-04444F155A6B}" dt="2023-01-23T09:41:15.462" v="1070" actId="478"/>
          <ac:spMkLst>
            <pc:docMk/>
            <pc:sldMk cId="1287417973" sldId="341"/>
            <ac:spMk id="14" creationId="{E7412044-78F3-4E50-B6C2-ED6EDA31A6B1}"/>
          </ac:spMkLst>
        </pc:spChg>
        <pc:spChg chg="add mod">
          <ac:chgData name="Dania Bulfone" userId="cb46caae-3d53-475c-87f0-41a38f0d4b1c" providerId="ADAL" clId="{D6A2AFB7-F3F9-4D21-91B0-04444F155A6B}" dt="2023-01-23T10:00:27.408" v="1103" actId="207"/>
          <ac:spMkLst>
            <pc:docMk/>
            <pc:sldMk cId="1287417973" sldId="341"/>
            <ac:spMk id="17" creationId="{DD59297D-1EE0-4CB7-8B71-2DDB6019646F}"/>
          </ac:spMkLst>
        </pc:spChg>
        <pc:spChg chg="mod">
          <ac:chgData name="Dania Bulfone" userId="cb46caae-3d53-475c-87f0-41a38f0d4b1c" providerId="ADAL" clId="{D6A2AFB7-F3F9-4D21-91B0-04444F155A6B}" dt="2023-01-23T10:00:31.160" v="1104" actId="208"/>
          <ac:spMkLst>
            <pc:docMk/>
            <pc:sldMk cId="1287417973" sldId="341"/>
            <ac:spMk id="19" creationId="{4A81C49D-5C4C-4583-85D0-F8CEE27E6FCC}"/>
          </ac:spMkLst>
        </pc:spChg>
        <pc:spChg chg="mod">
          <ac:chgData name="Dania Bulfone" userId="cb46caae-3d53-475c-87f0-41a38f0d4b1c" providerId="ADAL" clId="{D6A2AFB7-F3F9-4D21-91B0-04444F155A6B}" dt="2023-01-23T10:00:38.977" v="1105" actId="2085"/>
          <ac:spMkLst>
            <pc:docMk/>
            <pc:sldMk cId="1287417973" sldId="341"/>
            <ac:spMk id="20" creationId="{E222B2CF-7C2A-4013-BEBD-6CD26B5FC703}"/>
          </ac:spMkLst>
        </pc:spChg>
        <pc:spChg chg="add mod">
          <ac:chgData name="Dania Bulfone" userId="cb46caae-3d53-475c-87f0-41a38f0d4b1c" providerId="ADAL" clId="{D6A2AFB7-F3F9-4D21-91B0-04444F155A6B}" dt="2023-01-23T10:00:13.111" v="1099" actId="1076"/>
          <ac:spMkLst>
            <pc:docMk/>
            <pc:sldMk cId="1287417973" sldId="341"/>
            <ac:spMk id="25" creationId="{AE6D3E83-C968-44D1-B737-689A271CA635}"/>
          </ac:spMkLst>
        </pc:spChg>
        <pc:spChg chg="mod">
          <ac:chgData name="Dania Bulfone" userId="cb46caae-3d53-475c-87f0-41a38f0d4b1c" providerId="ADAL" clId="{D6A2AFB7-F3F9-4D21-91B0-04444F155A6B}" dt="2023-01-23T09:59:42.634" v="1094"/>
          <ac:spMkLst>
            <pc:docMk/>
            <pc:sldMk cId="1287417973" sldId="341"/>
            <ac:spMk id="27" creationId="{F51533B0-4CF7-4B29-98F2-FE7076D10EFA}"/>
          </ac:spMkLst>
        </pc:spChg>
        <pc:spChg chg="mod">
          <ac:chgData name="Dania Bulfone" userId="cb46caae-3d53-475c-87f0-41a38f0d4b1c" providerId="ADAL" clId="{D6A2AFB7-F3F9-4D21-91B0-04444F155A6B}" dt="2023-01-23T09:59:42.634" v="1094"/>
          <ac:spMkLst>
            <pc:docMk/>
            <pc:sldMk cId="1287417973" sldId="341"/>
            <ac:spMk id="28" creationId="{D41A0A9C-FFEF-4D58-A100-A404A4F6C2B9}"/>
          </ac:spMkLst>
        </pc:spChg>
        <pc:spChg chg="add mod">
          <ac:chgData name="Dania Bulfone" userId="cb46caae-3d53-475c-87f0-41a38f0d4b1c" providerId="ADAL" clId="{D6A2AFB7-F3F9-4D21-91B0-04444F155A6B}" dt="2023-01-23T10:00:48.107" v="1107" actId="1076"/>
          <ac:spMkLst>
            <pc:docMk/>
            <pc:sldMk cId="1287417973" sldId="341"/>
            <ac:spMk id="29" creationId="{2564293F-28CA-4BCE-BF57-96EBE9442A33}"/>
          </ac:spMkLst>
        </pc:spChg>
        <pc:spChg chg="add mod">
          <ac:chgData name="Dania Bulfone" userId="cb46caae-3d53-475c-87f0-41a38f0d4b1c" providerId="ADAL" clId="{D6A2AFB7-F3F9-4D21-91B0-04444F155A6B}" dt="2023-01-23T10:00:16.296" v="1100" actId="1076"/>
          <ac:spMkLst>
            <pc:docMk/>
            <pc:sldMk cId="1287417973" sldId="341"/>
            <ac:spMk id="30" creationId="{C8BD4BDF-DBBD-4CA7-85A8-FCAB83C6BF13}"/>
          </ac:spMkLst>
        </pc:spChg>
        <pc:grpChg chg="add mod">
          <ac:chgData name="Dania Bulfone" userId="cb46caae-3d53-475c-87f0-41a38f0d4b1c" providerId="ADAL" clId="{D6A2AFB7-F3F9-4D21-91B0-04444F155A6B}" dt="2023-01-23T09:59:18.043" v="1092" actId="1076"/>
          <ac:grpSpMkLst>
            <pc:docMk/>
            <pc:sldMk cId="1287417973" sldId="341"/>
            <ac:grpSpMk id="5" creationId="{59C4DDB1-9D91-450A-82B6-B7D0CD00C0F6}"/>
          </ac:grpSpMkLst>
        </pc:grpChg>
        <pc:grpChg chg="add del mod">
          <ac:chgData name="Dania Bulfone" userId="cb46caae-3d53-475c-87f0-41a38f0d4b1c" providerId="ADAL" clId="{D6A2AFB7-F3F9-4D21-91B0-04444F155A6B}" dt="2023-01-23T09:42:34.644" v="1073" actId="478"/>
          <ac:grpSpMkLst>
            <pc:docMk/>
            <pc:sldMk cId="1287417973" sldId="341"/>
            <ac:grpSpMk id="11" creationId="{AFC0DA7A-A69D-4251-9A7C-E55B69BC12E8}"/>
          </ac:grpSpMkLst>
        </pc:grpChg>
        <pc:grpChg chg="mod">
          <ac:chgData name="Dania Bulfone" userId="cb46caae-3d53-475c-87f0-41a38f0d4b1c" providerId="ADAL" clId="{D6A2AFB7-F3F9-4D21-91B0-04444F155A6B}" dt="2023-01-23T09:59:19.452" v="1093" actId="1076"/>
          <ac:grpSpMkLst>
            <pc:docMk/>
            <pc:sldMk cId="1287417973" sldId="341"/>
            <ac:grpSpMk id="12" creationId="{10602A90-ED27-452C-8D8C-1577629CC5C7}"/>
          </ac:grpSpMkLst>
        </pc:grpChg>
        <pc:grpChg chg="add mod">
          <ac:chgData name="Dania Bulfone" userId="cb46caae-3d53-475c-87f0-41a38f0d4b1c" providerId="ADAL" clId="{D6A2AFB7-F3F9-4D21-91B0-04444F155A6B}" dt="2023-01-23T10:07:32.975" v="1224" actId="1076"/>
          <ac:grpSpMkLst>
            <pc:docMk/>
            <pc:sldMk cId="1287417973" sldId="341"/>
            <ac:grpSpMk id="18" creationId="{B4000135-CBCC-4651-8512-7770E0AFCB28}"/>
          </ac:grpSpMkLst>
        </pc:grpChg>
        <pc:grpChg chg="del">
          <ac:chgData name="Dania Bulfone" userId="cb46caae-3d53-475c-87f0-41a38f0d4b1c" providerId="ADAL" clId="{D6A2AFB7-F3F9-4D21-91B0-04444F155A6B}" dt="2023-01-23T09:41:14.967" v="1069" actId="478"/>
          <ac:grpSpMkLst>
            <pc:docMk/>
            <pc:sldMk cId="1287417973" sldId="341"/>
            <ac:grpSpMk id="24" creationId="{0DF01AB2-6A66-4D6E-BD31-700C124AD8F6}"/>
          </ac:grpSpMkLst>
        </pc:grpChg>
        <pc:grpChg chg="add mod">
          <ac:chgData name="Dania Bulfone" userId="cb46caae-3d53-475c-87f0-41a38f0d4b1c" providerId="ADAL" clId="{D6A2AFB7-F3F9-4D21-91B0-04444F155A6B}" dt="2023-01-23T10:00:13.111" v="1099" actId="1076"/>
          <ac:grpSpMkLst>
            <pc:docMk/>
            <pc:sldMk cId="1287417973" sldId="341"/>
            <ac:grpSpMk id="26" creationId="{12593728-98AD-4470-AE94-5E13AD0D2250}"/>
          </ac:grpSpMkLst>
        </pc:grpChg>
        <pc:picChg chg="del mod topLvl">
          <ac:chgData name="Dania Bulfone" userId="cb46caae-3d53-475c-87f0-41a38f0d4b1c" providerId="ADAL" clId="{D6A2AFB7-F3F9-4D21-91B0-04444F155A6B}" dt="2023-01-23T09:42:34.644" v="1073" actId="478"/>
          <ac:picMkLst>
            <pc:docMk/>
            <pc:sldMk cId="1287417973" sldId="341"/>
            <ac:picMk id="15" creationId="{FF628DAB-16D2-4B2C-BB81-D18C1F50986B}"/>
          </ac:picMkLst>
        </pc:picChg>
        <pc:picChg chg="add mod">
          <ac:chgData name="Dania Bulfone" userId="cb46caae-3d53-475c-87f0-41a38f0d4b1c" providerId="ADAL" clId="{D6A2AFB7-F3F9-4D21-91B0-04444F155A6B}" dt="2023-01-23T09:59:01.175" v="1088" actId="164"/>
          <ac:picMkLst>
            <pc:docMk/>
            <pc:sldMk cId="1287417973" sldId="341"/>
            <ac:picMk id="16" creationId="{F3864EFA-9FDB-4974-8482-E497621AA41A}"/>
          </ac:picMkLst>
        </pc:picChg>
        <pc:picChg chg="del topLvl">
          <ac:chgData name="Dania Bulfone" userId="cb46caae-3d53-475c-87f0-41a38f0d4b1c" providerId="ADAL" clId="{D6A2AFB7-F3F9-4D21-91B0-04444F155A6B}" dt="2023-01-23T09:41:14.967" v="1069" actId="478"/>
          <ac:picMkLst>
            <pc:docMk/>
            <pc:sldMk cId="1287417973" sldId="341"/>
            <ac:picMk id="23" creationId="{3D3739EC-4B98-4908-B8C4-B3FDC29F0958}"/>
          </ac:picMkLst>
        </pc:picChg>
      </pc:sldChg>
      <pc:sldChg chg="addSp delSp modSp add mod ord delAnim modAnim modNotesTx">
        <pc:chgData name="Dania Bulfone" userId="cb46caae-3d53-475c-87f0-41a38f0d4b1c" providerId="ADAL" clId="{D6A2AFB7-F3F9-4D21-91B0-04444F155A6B}" dt="2023-02-01T10:09:00.679" v="11469" actId="20577"/>
        <pc:sldMkLst>
          <pc:docMk/>
          <pc:sldMk cId="4058013965" sldId="342"/>
        </pc:sldMkLst>
        <pc:spChg chg="mod">
          <ac:chgData name="Dania Bulfone" userId="cb46caae-3d53-475c-87f0-41a38f0d4b1c" providerId="ADAL" clId="{D6A2AFB7-F3F9-4D21-91B0-04444F155A6B}" dt="2023-01-31T13:15:42.022" v="8754" actId="21"/>
          <ac:spMkLst>
            <pc:docMk/>
            <pc:sldMk cId="4058013965" sldId="342"/>
            <ac:spMk id="2" creationId="{A88DD55D-C513-4168-BB53-61377440AB7F}"/>
          </ac:spMkLst>
        </pc:spChg>
        <pc:spChg chg="del">
          <ac:chgData name="Dania Bulfone" userId="cb46caae-3d53-475c-87f0-41a38f0d4b1c" providerId="ADAL" clId="{D6A2AFB7-F3F9-4D21-91B0-04444F155A6B}" dt="2023-01-23T10:02:17.601" v="1116" actId="478"/>
          <ac:spMkLst>
            <pc:docMk/>
            <pc:sldMk cId="4058013965" sldId="342"/>
            <ac:spMk id="17" creationId="{DD59297D-1EE0-4CB7-8B71-2DDB6019646F}"/>
          </ac:spMkLst>
        </pc:spChg>
        <pc:spChg chg="add del mod">
          <ac:chgData name="Dania Bulfone" userId="cb46caae-3d53-475c-87f0-41a38f0d4b1c" providerId="ADAL" clId="{D6A2AFB7-F3F9-4D21-91B0-04444F155A6B}" dt="2023-01-23T10:02:34.003" v="1121"/>
          <ac:spMkLst>
            <pc:docMk/>
            <pc:sldMk cId="4058013965" sldId="342"/>
            <ac:spMk id="23" creationId="{36C621A5-CDBB-4267-B481-B411520B95F1}"/>
          </ac:spMkLst>
        </pc:spChg>
        <pc:spChg chg="add del mod">
          <ac:chgData name="Dania Bulfone" userId="cb46caae-3d53-475c-87f0-41a38f0d4b1c" providerId="ADAL" clId="{D6A2AFB7-F3F9-4D21-91B0-04444F155A6B}" dt="2023-01-23T10:02:40.489" v="1125"/>
          <ac:spMkLst>
            <pc:docMk/>
            <pc:sldMk cId="4058013965" sldId="342"/>
            <ac:spMk id="24" creationId="{CC5584EB-106B-46D9-9093-CDC7E2CDA081}"/>
          </ac:spMkLst>
        </pc:spChg>
        <pc:spChg chg="del">
          <ac:chgData name="Dania Bulfone" userId="cb46caae-3d53-475c-87f0-41a38f0d4b1c" providerId="ADAL" clId="{D6A2AFB7-F3F9-4D21-91B0-04444F155A6B}" dt="2023-01-23T10:02:12.898" v="1112" actId="478"/>
          <ac:spMkLst>
            <pc:docMk/>
            <pc:sldMk cId="4058013965" sldId="342"/>
            <ac:spMk id="25" creationId="{AE6D3E83-C968-44D1-B737-689A271CA635}"/>
          </ac:spMkLst>
        </pc:spChg>
        <pc:spChg chg="del topLvl">
          <ac:chgData name="Dania Bulfone" userId="cb46caae-3d53-475c-87f0-41a38f0d4b1c" providerId="ADAL" clId="{D6A2AFB7-F3F9-4D21-91B0-04444F155A6B}" dt="2023-01-23T10:02:12.109" v="1111" actId="478"/>
          <ac:spMkLst>
            <pc:docMk/>
            <pc:sldMk cId="4058013965" sldId="342"/>
            <ac:spMk id="27" creationId="{F51533B0-4CF7-4B29-98F2-FE7076D10EFA}"/>
          </ac:spMkLst>
        </pc:spChg>
        <pc:spChg chg="del topLvl">
          <ac:chgData name="Dania Bulfone" userId="cb46caae-3d53-475c-87f0-41a38f0d4b1c" providerId="ADAL" clId="{D6A2AFB7-F3F9-4D21-91B0-04444F155A6B}" dt="2023-01-23T10:02:14.202" v="1113" actId="478"/>
          <ac:spMkLst>
            <pc:docMk/>
            <pc:sldMk cId="4058013965" sldId="342"/>
            <ac:spMk id="28" creationId="{D41A0A9C-FFEF-4D58-A100-A404A4F6C2B9}"/>
          </ac:spMkLst>
        </pc:spChg>
        <pc:spChg chg="del">
          <ac:chgData name="Dania Bulfone" userId="cb46caae-3d53-475c-87f0-41a38f0d4b1c" providerId="ADAL" clId="{D6A2AFB7-F3F9-4D21-91B0-04444F155A6B}" dt="2023-01-23T10:02:15.428" v="1114" actId="478"/>
          <ac:spMkLst>
            <pc:docMk/>
            <pc:sldMk cId="4058013965" sldId="342"/>
            <ac:spMk id="29" creationId="{2564293F-28CA-4BCE-BF57-96EBE9442A33}"/>
          </ac:spMkLst>
        </pc:spChg>
        <pc:spChg chg="del">
          <ac:chgData name="Dania Bulfone" userId="cb46caae-3d53-475c-87f0-41a38f0d4b1c" providerId="ADAL" clId="{D6A2AFB7-F3F9-4D21-91B0-04444F155A6B}" dt="2023-01-23T10:02:11.013" v="1110" actId="478"/>
          <ac:spMkLst>
            <pc:docMk/>
            <pc:sldMk cId="4058013965" sldId="342"/>
            <ac:spMk id="30" creationId="{C8BD4BDF-DBBD-4CA7-85A8-FCAB83C6BF13}"/>
          </ac:spMkLst>
        </pc:spChg>
        <pc:spChg chg="add del mod">
          <ac:chgData name="Dania Bulfone" userId="cb46caae-3d53-475c-87f0-41a38f0d4b1c" providerId="ADAL" clId="{D6A2AFB7-F3F9-4D21-91B0-04444F155A6B}" dt="2023-01-31T15:36:01.391" v="11228" actId="113"/>
          <ac:spMkLst>
            <pc:docMk/>
            <pc:sldMk cId="4058013965" sldId="342"/>
            <ac:spMk id="31" creationId="{82AA7E27-6E35-4493-BA34-11C2D76F6664}"/>
          </ac:spMkLst>
        </pc:spChg>
        <pc:spChg chg="add del">
          <ac:chgData name="Dania Bulfone" userId="cb46caae-3d53-475c-87f0-41a38f0d4b1c" providerId="ADAL" clId="{D6A2AFB7-F3F9-4D21-91B0-04444F155A6B}" dt="2023-01-23T10:04:19.452" v="1163" actId="22"/>
          <ac:spMkLst>
            <pc:docMk/>
            <pc:sldMk cId="4058013965" sldId="342"/>
            <ac:spMk id="32" creationId="{3DA4C5B4-7C63-4ADA-903B-A5DDE30D1210}"/>
          </ac:spMkLst>
        </pc:spChg>
        <pc:spChg chg="add del">
          <ac:chgData name="Dania Bulfone" userId="cb46caae-3d53-475c-87f0-41a38f0d4b1c" providerId="ADAL" clId="{D6A2AFB7-F3F9-4D21-91B0-04444F155A6B}" dt="2023-01-23T10:04:21.386" v="1165" actId="22"/>
          <ac:spMkLst>
            <pc:docMk/>
            <pc:sldMk cId="4058013965" sldId="342"/>
            <ac:spMk id="33" creationId="{833CD1F7-07A3-440B-9F8E-75ED1ADD95CB}"/>
          </ac:spMkLst>
        </pc:spChg>
        <pc:spChg chg="add mod">
          <ac:chgData name="Dania Bulfone" userId="cb46caae-3d53-475c-87f0-41a38f0d4b1c" providerId="ADAL" clId="{D6A2AFB7-F3F9-4D21-91B0-04444F155A6B}" dt="2023-02-01T10:05:27.333" v="11381" actId="207"/>
          <ac:spMkLst>
            <pc:docMk/>
            <pc:sldMk cId="4058013965" sldId="342"/>
            <ac:spMk id="34" creationId="{5BF4FCF7-15E5-45DB-9AAA-3ED2871A8C1B}"/>
          </ac:spMkLst>
        </pc:spChg>
        <pc:spChg chg="add mod">
          <ac:chgData name="Dania Bulfone" userId="cb46caae-3d53-475c-87f0-41a38f0d4b1c" providerId="ADAL" clId="{D6A2AFB7-F3F9-4D21-91B0-04444F155A6B}" dt="2023-02-01T10:05:43.784" v="11384" actId="207"/>
          <ac:spMkLst>
            <pc:docMk/>
            <pc:sldMk cId="4058013965" sldId="342"/>
            <ac:spMk id="35" creationId="{4100183A-6DA3-4B1B-804A-87CBD3FF06C5}"/>
          </ac:spMkLst>
        </pc:spChg>
        <pc:grpChg chg="mod ord">
          <ac:chgData name="Dania Bulfone" userId="cb46caae-3d53-475c-87f0-41a38f0d4b1c" providerId="ADAL" clId="{D6A2AFB7-F3F9-4D21-91B0-04444F155A6B}" dt="2023-01-31T14:00:03.352" v="8961" actId="1036"/>
          <ac:grpSpMkLst>
            <pc:docMk/>
            <pc:sldMk cId="4058013965" sldId="342"/>
            <ac:grpSpMk id="5" creationId="{59C4DDB1-9D91-450A-82B6-B7D0CD00C0F6}"/>
          </ac:grpSpMkLst>
        </pc:grpChg>
        <pc:grpChg chg="mod ord">
          <ac:chgData name="Dania Bulfone" userId="cb46caae-3d53-475c-87f0-41a38f0d4b1c" providerId="ADAL" clId="{D6A2AFB7-F3F9-4D21-91B0-04444F155A6B}" dt="2023-01-31T13:59:51.788" v="8956" actId="1076"/>
          <ac:grpSpMkLst>
            <pc:docMk/>
            <pc:sldMk cId="4058013965" sldId="342"/>
            <ac:grpSpMk id="12" creationId="{10602A90-ED27-452C-8D8C-1577629CC5C7}"/>
          </ac:grpSpMkLst>
        </pc:grpChg>
        <pc:grpChg chg="del">
          <ac:chgData name="Dania Bulfone" userId="cb46caae-3d53-475c-87f0-41a38f0d4b1c" providerId="ADAL" clId="{D6A2AFB7-F3F9-4D21-91B0-04444F155A6B}" dt="2023-01-23T10:02:16.681" v="1115" actId="478"/>
          <ac:grpSpMkLst>
            <pc:docMk/>
            <pc:sldMk cId="4058013965" sldId="342"/>
            <ac:grpSpMk id="18" creationId="{B4000135-CBCC-4651-8512-7770E0AFCB28}"/>
          </ac:grpSpMkLst>
        </pc:grpChg>
        <pc:grpChg chg="del">
          <ac:chgData name="Dania Bulfone" userId="cb46caae-3d53-475c-87f0-41a38f0d4b1c" providerId="ADAL" clId="{D6A2AFB7-F3F9-4D21-91B0-04444F155A6B}" dt="2023-01-23T10:02:12.109" v="1111" actId="478"/>
          <ac:grpSpMkLst>
            <pc:docMk/>
            <pc:sldMk cId="4058013965" sldId="342"/>
            <ac:grpSpMk id="26" creationId="{12593728-98AD-4470-AE94-5E13AD0D2250}"/>
          </ac:grpSpMkLst>
        </pc:grpChg>
        <pc:picChg chg="mod">
          <ac:chgData name="Dania Bulfone" userId="cb46caae-3d53-475c-87f0-41a38f0d4b1c" providerId="ADAL" clId="{D6A2AFB7-F3F9-4D21-91B0-04444F155A6B}" dt="2023-01-31T11:56:19.944" v="8406" actId="1037"/>
          <ac:picMkLst>
            <pc:docMk/>
            <pc:sldMk cId="4058013965" sldId="342"/>
            <ac:picMk id="16" creationId="{F3864EFA-9FDB-4974-8482-E497621AA41A}"/>
          </ac:picMkLst>
        </pc:picChg>
        <pc:picChg chg="mod">
          <ac:chgData name="Dania Bulfone" userId="cb46caae-3d53-475c-87f0-41a38f0d4b1c" providerId="ADAL" clId="{D6A2AFB7-F3F9-4D21-91B0-04444F155A6B}" dt="2023-01-31T11:56:14.485" v="8402" actId="1037"/>
          <ac:picMkLst>
            <pc:docMk/>
            <pc:sldMk cId="4058013965" sldId="342"/>
            <ac:picMk id="22" creationId="{00AC9EDF-6863-4557-A7C7-9C826D4D5752}"/>
          </ac:picMkLst>
        </pc:picChg>
      </pc:sldChg>
      <pc:sldChg chg="modSp del mod ord modShow">
        <pc:chgData name="Dania Bulfone" userId="cb46caae-3d53-475c-87f0-41a38f0d4b1c" providerId="ADAL" clId="{D6A2AFB7-F3F9-4D21-91B0-04444F155A6B}" dt="2023-01-30T16:12:54.357" v="6814" actId="2696"/>
        <pc:sldMkLst>
          <pc:docMk/>
          <pc:sldMk cId="3705962210" sldId="427"/>
        </pc:sldMkLst>
        <pc:picChg chg="mod">
          <ac:chgData name="Dania Bulfone" userId="cb46caae-3d53-475c-87f0-41a38f0d4b1c" providerId="ADAL" clId="{D6A2AFB7-F3F9-4D21-91B0-04444F155A6B}" dt="2023-01-30T16:09:27.276" v="6482" actId="1076"/>
          <ac:picMkLst>
            <pc:docMk/>
            <pc:sldMk cId="3705962210" sldId="427"/>
            <ac:picMk id="7" creationId="{00000000-0000-0000-0000-000000000000}"/>
          </ac:picMkLst>
        </pc:picChg>
      </pc:sldChg>
      <pc:sldChg chg="addSp delSp modSp add mod modClrScheme modShow chgLayout modNotesTx">
        <pc:chgData name="Dania Bulfone" userId="cb46caae-3d53-475c-87f0-41a38f0d4b1c" providerId="ADAL" clId="{D6A2AFB7-F3F9-4D21-91B0-04444F155A6B}" dt="2023-01-30T15:52:06.350" v="6437" actId="729"/>
        <pc:sldMkLst>
          <pc:docMk/>
          <pc:sldMk cId="2931249006" sldId="716"/>
        </pc:sldMkLst>
        <pc:spChg chg="del mod ord">
          <ac:chgData name="Dania Bulfone" userId="cb46caae-3d53-475c-87f0-41a38f0d4b1c" providerId="ADAL" clId="{D6A2AFB7-F3F9-4D21-91B0-04444F155A6B}" dt="2023-01-23T10:14:38.125" v="1456" actId="478"/>
          <ac:spMkLst>
            <pc:docMk/>
            <pc:sldMk cId="2931249006" sldId="716"/>
            <ac:spMk id="2" creationId="{00000000-0000-0000-0000-000000000000}"/>
          </ac:spMkLst>
        </pc:spChg>
        <pc:spChg chg="add mod ord">
          <ac:chgData name="Dania Bulfone" userId="cb46caae-3d53-475c-87f0-41a38f0d4b1c" providerId="ADAL" clId="{D6A2AFB7-F3F9-4D21-91B0-04444F155A6B}" dt="2023-01-23T10:14:39.959" v="1460" actId="27636"/>
          <ac:spMkLst>
            <pc:docMk/>
            <pc:sldMk cId="2931249006" sldId="716"/>
            <ac:spMk id="5" creationId="{9045AEB9-3852-4F70-937B-77E7CD3A982F}"/>
          </ac:spMkLst>
        </pc:spChg>
        <pc:spChg chg="mod">
          <ac:chgData name="Dania Bulfone" userId="cb46caae-3d53-475c-87f0-41a38f0d4b1c" providerId="ADAL" clId="{D6A2AFB7-F3F9-4D21-91B0-04444F155A6B}" dt="2023-01-23T10:13:22.503" v="1437" actId="208"/>
          <ac:spMkLst>
            <pc:docMk/>
            <pc:sldMk cId="2931249006" sldId="716"/>
            <ac:spMk id="10" creationId="{1D314B6D-7EB9-4DE3-ACB7-2D404B8E7974}"/>
          </ac:spMkLst>
        </pc:spChg>
        <pc:spChg chg="mod">
          <ac:chgData name="Dania Bulfone" userId="cb46caae-3d53-475c-87f0-41a38f0d4b1c" providerId="ADAL" clId="{D6A2AFB7-F3F9-4D21-91B0-04444F155A6B}" dt="2023-01-23T10:13:22.503" v="1437" actId="208"/>
          <ac:spMkLst>
            <pc:docMk/>
            <pc:sldMk cId="2931249006" sldId="716"/>
            <ac:spMk id="11" creationId="{76D7A598-CC0D-4D71-A715-5A5B92254CF3}"/>
          </ac:spMkLst>
        </pc:spChg>
        <pc:spChg chg="mod">
          <ac:chgData name="Dania Bulfone" userId="cb46caae-3d53-475c-87f0-41a38f0d4b1c" providerId="ADAL" clId="{D6A2AFB7-F3F9-4D21-91B0-04444F155A6B}" dt="2023-01-23T10:12:47.578" v="1424" actId="207"/>
          <ac:spMkLst>
            <pc:docMk/>
            <pc:sldMk cId="2931249006" sldId="716"/>
            <ac:spMk id="14" creationId="{F65BBC21-8F75-4032-A252-7E21233727CE}"/>
          </ac:spMkLst>
        </pc:spChg>
        <pc:spChg chg="mod">
          <ac:chgData name="Dania Bulfone" userId="cb46caae-3d53-475c-87f0-41a38f0d4b1c" providerId="ADAL" clId="{D6A2AFB7-F3F9-4D21-91B0-04444F155A6B}" dt="2023-01-23T10:15:06.525" v="1468" actId="207"/>
          <ac:spMkLst>
            <pc:docMk/>
            <pc:sldMk cId="2931249006" sldId="716"/>
            <ac:spMk id="15" creationId="{6E947625-F4DD-446E-B03A-780DBED5EE33}"/>
          </ac:spMkLst>
        </pc:spChg>
        <pc:spChg chg="mod">
          <ac:chgData name="Dania Bulfone" userId="cb46caae-3d53-475c-87f0-41a38f0d4b1c" providerId="ADAL" clId="{D6A2AFB7-F3F9-4D21-91B0-04444F155A6B}" dt="2023-01-23T10:12:50.782" v="1428" actId="20577"/>
          <ac:spMkLst>
            <pc:docMk/>
            <pc:sldMk cId="2931249006" sldId="716"/>
            <ac:spMk id="17" creationId="{CB087B22-9C89-432C-A64B-99208398D0F6}"/>
          </ac:spMkLst>
        </pc:spChg>
        <pc:spChg chg="mod">
          <ac:chgData name="Dania Bulfone" userId="cb46caae-3d53-475c-87f0-41a38f0d4b1c" providerId="ADAL" clId="{D6A2AFB7-F3F9-4D21-91B0-04444F155A6B}" dt="2023-01-23T10:12:47.578" v="1424" actId="207"/>
          <ac:spMkLst>
            <pc:docMk/>
            <pc:sldMk cId="2931249006" sldId="716"/>
            <ac:spMk id="20" creationId="{58B15FEA-8CB1-4348-BB4F-AA5ECA91C887}"/>
          </ac:spMkLst>
        </pc:spChg>
        <pc:spChg chg="mod">
          <ac:chgData name="Dania Bulfone" userId="cb46caae-3d53-475c-87f0-41a38f0d4b1c" providerId="ADAL" clId="{D6A2AFB7-F3F9-4D21-91B0-04444F155A6B}" dt="2023-01-23T10:14:54.203" v="1465" actId="207"/>
          <ac:spMkLst>
            <pc:docMk/>
            <pc:sldMk cId="2931249006" sldId="716"/>
            <ac:spMk id="21" creationId="{60635C77-C23C-4BA2-8EA8-C2903CB83180}"/>
          </ac:spMkLst>
        </pc:spChg>
        <pc:grpChg chg="mod">
          <ac:chgData name="Dania Bulfone" userId="cb46caae-3d53-475c-87f0-41a38f0d4b1c" providerId="ADAL" clId="{D6A2AFB7-F3F9-4D21-91B0-04444F155A6B}" dt="2023-01-26T15:58:40.352" v="5749" actId="1038"/>
          <ac:grpSpMkLst>
            <pc:docMk/>
            <pc:sldMk cId="2931249006" sldId="716"/>
            <ac:grpSpMk id="3" creationId="{4F69282C-F140-47B7-BDB8-7D3452E50F2C}"/>
          </ac:grpSpMkLst>
        </pc:grpChg>
        <pc:grpChg chg="add mod">
          <ac:chgData name="Dania Bulfone" userId="cb46caae-3d53-475c-87f0-41a38f0d4b1c" providerId="ADAL" clId="{D6A2AFB7-F3F9-4D21-91B0-04444F155A6B}" dt="2023-01-23T10:13:03.441" v="1433" actId="1076"/>
          <ac:grpSpMkLst>
            <pc:docMk/>
            <pc:sldMk cId="2931249006" sldId="716"/>
            <ac:grpSpMk id="4" creationId="{ACD7EAF1-6138-4507-A29D-6D78CA0A5F67}"/>
          </ac:grpSpMkLst>
        </pc:grpChg>
        <pc:picChg chg="mod">
          <ac:chgData name="Dania Bulfone" userId="cb46caae-3d53-475c-87f0-41a38f0d4b1c" providerId="ADAL" clId="{D6A2AFB7-F3F9-4D21-91B0-04444F155A6B}" dt="2023-01-23T10:13:22.503" v="1437" actId="208"/>
          <ac:picMkLst>
            <pc:docMk/>
            <pc:sldMk cId="2931249006" sldId="716"/>
            <ac:picMk id="9" creationId="{1669BD4C-2A3F-498F-837B-44E3E92B073C}"/>
          </ac:picMkLst>
        </pc:picChg>
        <pc:cxnChg chg="mod">
          <ac:chgData name="Dania Bulfone" userId="cb46caae-3d53-475c-87f0-41a38f0d4b1c" providerId="ADAL" clId="{D6A2AFB7-F3F9-4D21-91B0-04444F155A6B}" dt="2023-01-23T10:14:58.956" v="1466" actId="14100"/>
          <ac:cxnSpMkLst>
            <pc:docMk/>
            <pc:sldMk cId="2931249006" sldId="716"/>
            <ac:cxnSpMk id="19" creationId="{7F55D882-BB77-4750-AB2B-443B66DA9E86}"/>
          </ac:cxnSpMkLst>
        </pc:cxnChg>
      </pc:sldChg>
      <pc:sldChg chg="addSp delSp modSp add mod modClrScheme delAnim modAnim chgLayout modNotesTx">
        <pc:chgData name="Dania Bulfone" userId="cb46caae-3d53-475c-87f0-41a38f0d4b1c" providerId="ADAL" clId="{D6A2AFB7-F3F9-4D21-91B0-04444F155A6B}" dt="2023-02-01T10:12:38.274" v="11485"/>
        <pc:sldMkLst>
          <pc:docMk/>
          <pc:sldMk cId="2893895004" sldId="7387"/>
        </pc:sldMkLst>
        <pc:spChg chg="del mod ord">
          <ac:chgData name="Dania Bulfone" userId="cb46caae-3d53-475c-87f0-41a38f0d4b1c" providerId="ADAL" clId="{D6A2AFB7-F3F9-4D21-91B0-04444F155A6B}" dt="2023-01-23T10:14:11.198" v="1443" actId="478"/>
          <ac:spMkLst>
            <pc:docMk/>
            <pc:sldMk cId="2893895004" sldId="7387"/>
            <ac:spMk id="2" creationId="{00000000-0000-0000-0000-000000000000}"/>
          </ac:spMkLst>
        </pc:spChg>
        <pc:spChg chg="add del mod">
          <ac:chgData name="Dania Bulfone" userId="cb46caae-3d53-475c-87f0-41a38f0d4b1c" providerId="ADAL" clId="{D6A2AFB7-F3F9-4D21-91B0-04444F155A6B}" dt="2023-01-31T14:51:28.441" v="10273" actId="478"/>
          <ac:spMkLst>
            <pc:docMk/>
            <pc:sldMk cId="2893895004" sldId="7387"/>
            <ac:spMk id="2" creationId="{A7BA101C-5C8A-483B-B0BC-97F903155335}"/>
          </ac:spMkLst>
        </pc:spChg>
        <pc:spChg chg="mod">
          <ac:chgData name="Dania Bulfone" userId="cb46caae-3d53-475c-87f0-41a38f0d4b1c" providerId="ADAL" clId="{D6A2AFB7-F3F9-4D21-91B0-04444F155A6B}" dt="2023-01-23T10:09:41.402" v="1360" actId="1035"/>
          <ac:spMkLst>
            <pc:docMk/>
            <pc:sldMk cId="2893895004" sldId="7387"/>
            <ac:spMk id="3" creationId="{8113AC3A-0E43-480E-9571-7E9C2DB36440}"/>
          </ac:spMkLst>
        </pc:spChg>
        <pc:spChg chg="mod">
          <ac:chgData name="Dania Bulfone" userId="cb46caae-3d53-475c-87f0-41a38f0d4b1c" providerId="ADAL" clId="{D6A2AFB7-F3F9-4D21-91B0-04444F155A6B}" dt="2023-01-23T10:09:41.402" v="1360" actId="1035"/>
          <ac:spMkLst>
            <pc:docMk/>
            <pc:sldMk cId="2893895004" sldId="7387"/>
            <ac:spMk id="8" creationId="{BF253A06-8501-4E85-9111-6EA255045B65}"/>
          </ac:spMkLst>
        </pc:spChg>
        <pc:spChg chg="add mod">
          <ac:chgData name="Dania Bulfone" userId="cb46caae-3d53-475c-87f0-41a38f0d4b1c" providerId="ADAL" clId="{D6A2AFB7-F3F9-4D21-91B0-04444F155A6B}" dt="2023-01-31T15:37:54.452" v="11295" actId="1076"/>
          <ac:spMkLst>
            <pc:docMk/>
            <pc:sldMk cId="2893895004" sldId="7387"/>
            <ac:spMk id="10" creationId="{DD238681-5C24-4719-A9D4-FA87B0D3F37A}"/>
          </ac:spMkLst>
        </pc:spChg>
        <pc:spChg chg="add mod">
          <ac:chgData name="Dania Bulfone" userId="cb46caae-3d53-475c-87f0-41a38f0d4b1c" providerId="ADAL" clId="{D6A2AFB7-F3F9-4D21-91B0-04444F155A6B}" dt="2023-01-31T15:06:04.030" v="10675" actId="1036"/>
          <ac:spMkLst>
            <pc:docMk/>
            <pc:sldMk cId="2893895004" sldId="7387"/>
            <ac:spMk id="11" creationId="{A10A43DB-0086-4EC5-B5A2-F1E988A63C81}"/>
          </ac:spMkLst>
        </pc:spChg>
        <pc:spChg chg="mod">
          <ac:chgData name="Dania Bulfone" userId="cb46caae-3d53-475c-87f0-41a38f0d4b1c" providerId="ADAL" clId="{D6A2AFB7-F3F9-4D21-91B0-04444F155A6B}" dt="2023-01-31T14:54:22.553" v="10528" actId="1035"/>
          <ac:spMkLst>
            <pc:docMk/>
            <pc:sldMk cId="2893895004" sldId="7387"/>
            <ac:spMk id="14" creationId="{6849C37B-E02C-46DB-8005-49BC31361EA7}"/>
          </ac:spMkLst>
        </pc:spChg>
        <pc:spChg chg="mod">
          <ac:chgData name="Dania Bulfone" userId="cb46caae-3d53-475c-87f0-41a38f0d4b1c" providerId="ADAL" clId="{D6A2AFB7-F3F9-4D21-91B0-04444F155A6B}" dt="2023-01-31T14:54:22.553" v="10528" actId="1035"/>
          <ac:spMkLst>
            <pc:docMk/>
            <pc:sldMk cId="2893895004" sldId="7387"/>
            <ac:spMk id="15" creationId="{2F1D140A-C737-429D-9CFD-9D5F4AAE81F6}"/>
          </ac:spMkLst>
        </pc:spChg>
        <pc:spChg chg="add del mod">
          <ac:chgData name="Dania Bulfone" userId="cb46caae-3d53-475c-87f0-41a38f0d4b1c" providerId="ADAL" clId="{D6A2AFB7-F3F9-4D21-91B0-04444F155A6B}" dt="2023-01-23T10:09:03.444" v="1346"/>
          <ac:spMkLst>
            <pc:docMk/>
            <pc:sldMk cId="2893895004" sldId="7387"/>
            <ac:spMk id="16" creationId="{C3877746-600B-4AAE-B0ED-AEEA2C4ADDD6}"/>
          </ac:spMkLst>
        </pc:spChg>
        <pc:spChg chg="mod">
          <ac:chgData name="Dania Bulfone" userId="cb46caae-3d53-475c-87f0-41a38f0d4b1c" providerId="ADAL" clId="{D6A2AFB7-F3F9-4D21-91B0-04444F155A6B}" dt="2023-01-23T10:09:14.771" v="1347"/>
          <ac:spMkLst>
            <pc:docMk/>
            <pc:sldMk cId="2893895004" sldId="7387"/>
            <ac:spMk id="19" creationId="{88935B16-DBE7-4AC0-A7B1-CD2975BEDBE2}"/>
          </ac:spMkLst>
        </pc:spChg>
        <pc:spChg chg="mod">
          <ac:chgData name="Dania Bulfone" userId="cb46caae-3d53-475c-87f0-41a38f0d4b1c" providerId="ADAL" clId="{D6A2AFB7-F3F9-4D21-91B0-04444F155A6B}" dt="2023-01-23T10:09:47.446" v="1361"/>
          <ac:spMkLst>
            <pc:docMk/>
            <pc:sldMk cId="2893895004" sldId="7387"/>
            <ac:spMk id="22" creationId="{D187C430-A6AD-45ED-9D53-3917377E5762}"/>
          </ac:spMkLst>
        </pc:spChg>
        <pc:spChg chg="add mod ord">
          <ac:chgData name="Dania Bulfone" userId="cb46caae-3d53-475c-87f0-41a38f0d4b1c" providerId="ADAL" clId="{D6A2AFB7-F3F9-4D21-91B0-04444F155A6B}" dt="2023-01-23T10:14:17.114" v="1451" actId="20577"/>
          <ac:spMkLst>
            <pc:docMk/>
            <pc:sldMk cId="2893895004" sldId="7387"/>
            <ac:spMk id="24" creationId="{220EB8F8-A458-44C3-BF2E-FE7E2E556769}"/>
          </ac:spMkLst>
        </pc:spChg>
        <pc:spChg chg="add del mod">
          <ac:chgData name="Dania Bulfone" userId="cb46caae-3d53-475c-87f0-41a38f0d4b1c" providerId="ADAL" clId="{D6A2AFB7-F3F9-4D21-91B0-04444F155A6B}" dt="2023-01-31T14:51:29.557" v="10274" actId="478"/>
          <ac:spMkLst>
            <pc:docMk/>
            <pc:sldMk cId="2893895004" sldId="7387"/>
            <ac:spMk id="25" creationId="{D809A705-F889-4587-BCF7-B2E0A7B7F7A1}"/>
          </ac:spMkLst>
        </pc:spChg>
        <pc:spChg chg="add mod">
          <ac:chgData name="Dania Bulfone" userId="cb46caae-3d53-475c-87f0-41a38f0d4b1c" providerId="ADAL" clId="{D6A2AFB7-F3F9-4D21-91B0-04444F155A6B}" dt="2023-02-01T10:11:53.846" v="11481" actId="20577"/>
          <ac:spMkLst>
            <pc:docMk/>
            <pc:sldMk cId="2893895004" sldId="7387"/>
            <ac:spMk id="26" creationId="{C9F92103-FAB0-4B63-9A94-4D44A2F26770}"/>
          </ac:spMkLst>
        </pc:spChg>
        <pc:spChg chg="add del mod">
          <ac:chgData name="Dania Bulfone" userId="cb46caae-3d53-475c-87f0-41a38f0d4b1c" providerId="ADAL" clId="{D6A2AFB7-F3F9-4D21-91B0-04444F155A6B}" dt="2023-01-31T15:04:07.735" v="10611" actId="478"/>
          <ac:spMkLst>
            <pc:docMk/>
            <pc:sldMk cId="2893895004" sldId="7387"/>
            <ac:spMk id="27" creationId="{93D41AAC-AFEE-4A41-BABF-578558A94AA1}"/>
          </ac:spMkLst>
        </pc:spChg>
        <pc:spChg chg="add del mod">
          <ac:chgData name="Dania Bulfone" userId="cb46caae-3d53-475c-87f0-41a38f0d4b1c" providerId="ADAL" clId="{D6A2AFB7-F3F9-4D21-91B0-04444F155A6B}" dt="2023-01-31T15:04:07.255" v="10610" actId="478"/>
          <ac:spMkLst>
            <pc:docMk/>
            <pc:sldMk cId="2893895004" sldId="7387"/>
            <ac:spMk id="28" creationId="{36B06546-B392-45C2-8591-BDECF8C1EF16}"/>
          </ac:spMkLst>
        </pc:spChg>
        <pc:spChg chg="add del mod">
          <ac:chgData name="Dania Bulfone" userId="cb46caae-3d53-475c-87f0-41a38f0d4b1c" providerId="ADAL" clId="{D6A2AFB7-F3F9-4D21-91B0-04444F155A6B}" dt="2023-01-31T15:04:10.710" v="10616" actId="478"/>
          <ac:spMkLst>
            <pc:docMk/>
            <pc:sldMk cId="2893895004" sldId="7387"/>
            <ac:spMk id="29" creationId="{7F3AB3C2-9DD8-42D4-8C0D-D1BC86C9C7DB}"/>
          </ac:spMkLst>
        </pc:spChg>
        <pc:spChg chg="add del mod">
          <ac:chgData name="Dania Bulfone" userId="cb46caae-3d53-475c-87f0-41a38f0d4b1c" providerId="ADAL" clId="{D6A2AFB7-F3F9-4D21-91B0-04444F155A6B}" dt="2023-01-31T15:04:04.486" v="10606" actId="478"/>
          <ac:spMkLst>
            <pc:docMk/>
            <pc:sldMk cId="2893895004" sldId="7387"/>
            <ac:spMk id="30" creationId="{C6F40B39-F875-4C38-8AFD-5386B8C33FFE}"/>
          </ac:spMkLst>
        </pc:spChg>
        <pc:spChg chg="add del mod">
          <ac:chgData name="Dania Bulfone" userId="cb46caae-3d53-475c-87f0-41a38f0d4b1c" providerId="ADAL" clId="{D6A2AFB7-F3F9-4D21-91B0-04444F155A6B}" dt="2023-01-31T15:04:06.531" v="10609" actId="478"/>
          <ac:spMkLst>
            <pc:docMk/>
            <pc:sldMk cId="2893895004" sldId="7387"/>
            <ac:spMk id="31" creationId="{B3404427-1E5B-4080-A080-40D558E99D61}"/>
          </ac:spMkLst>
        </pc:spChg>
        <pc:spChg chg="add del mod">
          <ac:chgData name="Dania Bulfone" userId="cb46caae-3d53-475c-87f0-41a38f0d4b1c" providerId="ADAL" clId="{D6A2AFB7-F3F9-4D21-91B0-04444F155A6B}" dt="2023-01-31T15:04:08.347" v="10612" actId="478"/>
          <ac:spMkLst>
            <pc:docMk/>
            <pc:sldMk cId="2893895004" sldId="7387"/>
            <ac:spMk id="32" creationId="{901E24E5-1A50-4875-ABA3-3FA2A0860278}"/>
          </ac:spMkLst>
        </pc:spChg>
        <pc:spChg chg="add del mod">
          <ac:chgData name="Dania Bulfone" userId="cb46caae-3d53-475c-87f0-41a38f0d4b1c" providerId="ADAL" clId="{D6A2AFB7-F3F9-4D21-91B0-04444F155A6B}" dt="2023-01-31T15:04:10.183" v="10615" actId="478"/>
          <ac:spMkLst>
            <pc:docMk/>
            <pc:sldMk cId="2893895004" sldId="7387"/>
            <ac:spMk id="33" creationId="{FECD5F2A-92C8-4473-8910-014AFBB96EE1}"/>
          </ac:spMkLst>
        </pc:spChg>
        <pc:spChg chg="add del mod">
          <ac:chgData name="Dania Bulfone" userId="cb46caae-3d53-475c-87f0-41a38f0d4b1c" providerId="ADAL" clId="{D6A2AFB7-F3F9-4D21-91B0-04444F155A6B}" dt="2023-01-31T15:04:05.131" v="10607" actId="478"/>
          <ac:spMkLst>
            <pc:docMk/>
            <pc:sldMk cId="2893895004" sldId="7387"/>
            <ac:spMk id="34" creationId="{F2E98311-F551-4F0B-BF6E-4A1032201A1F}"/>
          </ac:spMkLst>
        </pc:spChg>
        <pc:spChg chg="add del mod">
          <ac:chgData name="Dania Bulfone" userId="cb46caae-3d53-475c-87f0-41a38f0d4b1c" providerId="ADAL" clId="{D6A2AFB7-F3F9-4D21-91B0-04444F155A6B}" dt="2023-01-31T15:04:05.836" v="10608" actId="478"/>
          <ac:spMkLst>
            <pc:docMk/>
            <pc:sldMk cId="2893895004" sldId="7387"/>
            <ac:spMk id="35" creationId="{E714BCE9-E835-4187-87BF-D3410101FE29}"/>
          </ac:spMkLst>
        </pc:spChg>
        <pc:spChg chg="add del mod">
          <ac:chgData name="Dania Bulfone" userId="cb46caae-3d53-475c-87f0-41a38f0d4b1c" providerId="ADAL" clId="{D6A2AFB7-F3F9-4D21-91B0-04444F155A6B}" dt="2023-01-31T15:04:08.859" v="10613" actId="478"/>
          <ac:spMkLst>
            <pc:docMk/>
            <pc:sldMk cId="2893895004" sldId="7387"/>
            <ac:spMk id="36" creationId="{36C64007-2F87-4504-A9A9-179981607867}"/>
          </ac:spMkLst>
        </pc:spChg>
        <pc:spChg chg="add del mod">
          <ac:chgData name="Dania Bulfone" userId="cb46caae-3d53-475c-87f0-41a38f0d4b1c" providerId="ADAL" clId="{D6A2AFB7-F3F9-4D21-91B0-04444F155A6B}" dt="2023-01-31T15:04:09.511" v="10614" actId="478"/>
          <ac:spMkLst>
            <pc:docMk/>
            <pc:sldMk cId="2893895004" sldId="7387"/>
            <ac:spMk id="37" creationId="{BAE0304C-728E-4E82-8A29-1665ABEC393B}"/>
          </ac:spMkLst>
        </pc:spChg>
        <pc:spChg chg="add del mod">
          <ac:chgData name="Dania Bulfone" userId="cb46caae-3d53-475c-87f0-41a38f0d4b1c" providerId="ADAL" clId="{D6A2AFB7-F3F9-4D21-91B0-04444F155A6B}" dt="2023-01-31T15:06:00.033" v="10666" actId="478"/>
          <ac:spMkLst>
            <pc:docMk/>
            <pc:sldMk cId="2893895004" sldId="7387"/>
            <ac:spMk id="38" creationId="{E5B9C9F3-207E-46F5-AADF-19458D0FBBA5}"/>
          </ac:spMkLst>
        </pc:spChg>
        <pc:spChg chg="add del mod">
          <ac:chgData name="Dania Bulfone" userId="cb46caae-3d53-475c-87f0-41a38f0d4b1c" providerId="ADAL" clId="{D6A2AFB7-F3F9-4D21-91B0-04444F155A6B}" dt="2023-01-31T15:05:59.032" v="10664" actId="478"/>
          <ac:spMkLst>
            <pc:docMk/>
            <pc:sldMk cId="2893895004" sldId="7387"/>
            <ac:spMk id="39" creationId="{F8B81EEB-8E0B-467A-A8A2-4E20400CE08E}"/>
          </ac:spMkLst>
        </pc:spChg>
        <pc:spChg chg="add del mod">
          <ac:chgData name="Dania Bulfone" userId="cb46caae-3d53-475c-87f0-41a38f0d4b1c" providerId="ADAL" clId="{D6A2AFB7-F3F9-4D21-91B0-04444F155A6B}" dt="2023-01-31T15:04:52.426" v="10645"/>
          <ac:spMkLst>
            <pc:docMk/>
            <pc:sldMk cId="2893895004" sldId="7387"/>
            <ac:spMk id="40" creationId="{B4C2D699-18DF-471C-A2F2-3026E68F279C}"/>
          </ac:spMkLst>
        </pc:spChg>
        <pc:spChg chg="add del mod">
          <ac:chgData name="Dania Bulfone" userId="cb46caae-3d53-475c-87f0-41a38f0d4b1c" providerId="ADAL" clId="{D6A2AFB7-F3F9-4D21-91B0-04444F155A6B}" dt="2023-01-31T15:04:52.426" v="10645"/>
          <ac:spMkLst>
            <pc:docMk/>
            <pc:sldMk cId="2893895004" sldId="7387"/>
            <ac:spMk id="41" creationId="{B74EDB62-2FCF-4DC5-B71D-6367BEFD5955}"/>
          </ac:spMkLst>
        </pc:spChg>
        <pc:spChg chg="add del mod">
          <ac:chgData name="Dania Bulfone" userId="cb46caae-3d53-475c-87f0-41a38f0d4b1c" providerId="ADAL" clId="{D6A2AFB7-F3F9-4D21-91B0-04444F155A6B}" dt="2023-01-31T15:04:52.426" v="10645"/>
          <ac:spMkLst>
            <pc:docMk/>
            <pc:sldMk cId="2893895004" sldId="7387"/>
            <ac:spMk id="42" creationId="{ADE0F6E7-4652-449D-8CA2-FB6AAD4CAB40}"/>
          </ac:spMkLst>
        </pc:spChg>
        <pc:spChg chg="add del mod">
          <ac:chgData name="Dania Bulfone" userId="cb46caae-3d53-475c-87f0-41a38f0d4b1c" providerId="ADAL" clId="{D6A2AFB7-F3F9-4D21-91B0-04444F155A6B}" dt="2023-01-31T15:05:57.277" v="10662" actId="478"/>
          <ac:spMkLst>
            <pc:docMk/>
            <pc:sldMk cId="2893895004" sldId="7387"/>
            <ac:spMk id="43" creationId="{939E6D6C-3645-43A0-A9B4-4BBBC97FBBB8}"/>
          </ac:spMkLst>
        </pc:spChg>
        <pc:spChg chg="add del mod">
          <ac:chgData name="Dania Bulfone" userId="cb46caae-3d53-475c-87f0-41a38f0d4b1c" providerId="ADAL" clId="{D6A2AFB7-F3F9-4D21-91B0-04444F155A6B}" dt="2023-01-31T15:05:57.984" v="10663" actId="478"/>
          <ac:spMkLst>
            <pc:docMk/>
            <pc:sldMk cId="2893895004" sldId="7387"/>
            <ac:spMk id="44" creationId="{1F37E667-748B-4D7B-A6AB-8916F1827D05}"/>
          </ac:spMkLst>
        </pc:spChg>
        <pc:spChg chg="add del mod">
          <ac:chgData name="Dania Bulfone" userId="cb46caae-3d53-475c-87f0-41a38f0d4b1c" providerId="ADAL" clId="{D6A2AFB7-F3F9-4D21-91B0-04444F155A6B}" dt="2023-01-31T15:05:59.473" v="10665" actId="478"/>
          <ac:spMkLst>
            <pc:docMk/>
            <pc:sldMk cId="2893895004" sldId="7387"/>
            <ac:spMk id="45" creationId="{9BCD6085-C2CE-4BF3-92E2-E3C37888AA05}"/>
          </ac:spMkLst>
        </pc:spChg>
        <pc:spChg chg="add mod">
          <ac:chgData name="Dania Bulfone" userId="cb46caae-3d53-475c-87f0-41a38f0d4b1c" providerId="ADAL" clId="{D6A2AFB7-F3F9-4D21-91B0-04444F155A6B}" dt="2023-01-31T15:06:12.118" v="10686" actId="1037"/>
          <ac:spMkLst>
            <pc:docMk/>
            <pc:sldMk cId="2893895004" sldId="7387"/>
            <ac:spMk id="46" creationId="{4A083928-05FC-4FEE-97AE-E8789677167E}"/>
          </ac:spMkLst>
        </pc:spChg>
        <pc:spChg chg="add mod">
          <ac:chgData name="Dania Bulfone" userId="cb46caae-3d53-475c-87f0-41a38f0d4b1c" providerId="ADAL" clId="{D6A2AFB7-F3F9-4D21-91B0-04444F155A6B}" dt="2023-01-31T15:06:20.114" v="10695" actId="1038"/>
          <ac:spMkLst>
            <pc:docMk/>
            <pc:sldMk cId="2893895004" sldId="7387"/>
            <ac:spMk id="47" creationId="{DD6FD892-353B-420F-8847-9D4A4D0B99F3}"/>
          </ac:spMkLst>
        </pc:spChg>
        <pc:spChg chg="add mod">
          <ac:chgData name="Dania Bulfone" userId="cb46caae-3d53-475c-87f0-41a38f0d4b1c" providerId="ADAL" clId="{D6A2AFB7-F3F9-4D21-91B0-04444F155A6B}" dt="2023-01-31T15:06:27.101" v="10697" actId="1076"/>
          <ac:spMkLst>
            <pc:docMk/>
            <pc:sldMk cId="2893895004" sldId="7387"/>
            <ac:spMk id="48" creationId="{8EA22D9D-16BA-42D4-AA7D-3433C5F0AD03}"/>
          </ac:spMkLst>
        </pc:spChg>
        <pc:spChg chg="add mod">
          <ac:chgData name="Dania Bulfone" userId="cb46caae-3d53-475c-87f0-41a38f0d4b1c" providerId="ADAL" clId="{D6A2AFB7-F3F9-4D21-91B0-04444F155A6B}" dt="2023-01-31T15:06:27.101" v="10697" actId="1076"/>
          <ac:spMkLst>
            <pc:docMk/>
            <pc:sldMk cId="2893895004" sldId="7387"/>
            <ac:spMk id="49" creationId="{05A51176-02D5-4174-94BE-314BE8C43F0A}"/>
          </ac:spMkLst>
        </pc:spChg>
        <pc:spChg chg="add mod">
          <ac:chgData name="Dania Bulfone" userId="cb46caae-3d53-475c-87f0-41a38f0d4b1c" providerId="ADAL" clId="{D6A2AFB7-F3F9-4D21-91B0-04444F155A6B}" dt="2023-01-31T15:06:27.101" v="10697" actId="1076"/>
          <ac:spMkLst>
            <pc:docMk/>
            <pc:sldMk cId="2893895004" sldId="7387"/>
            <ac:spMk id="50" creationId="{1FAC5B29-7561-42E2-84AB-E968664736A6}"/>
          </ac:spMkLst>
        </pc:spChg>
        <pc:spChg chg="add mod">
          <ac:chgData name="Dania Bulfone" userId="cb46caae-3d53-475c-87f0-41a38f0d4b1c" providerId="ADAL" clId="{D6A2AFB7-F3F9-4D21-91B0-04444F155A6B}" dt="2023-01-31T15:06:35.003" v="10709" actId="1037"/>
          <ac:spMkLst>
            <pc:docMk/>
            <pc:sldMk cId="2893895004" sldId="7387"/>
            <ac:spMk id="51" creationId="{5E86F18A-38B9-489B-8FF4-ACECAD4A9CBA}"/>
          </ac:spMkLst>
        </pc:spChg>
        <pc:spChg chg="add mod">
          <ac:chgData name="Dania Bulfone" userId="cb46caae-3d53-475c-87f0-41a38f0d4b1c" providerId="ADAL" clId="{D6A2AFB7-F3F9-4D21-91B0-04444F155A6B}" dt="2023-01-31T15:06:35.003" v="10709" actId="1037"/>
          <ac:spMkLst>
            <pc:docMk/>
            <pc:sldMk cId="2893895004" sldId="7387"/>
            <ac:spMk id="52" creationId="{D6A6EBAD-A833-4CA0-BB3B-5DE82822D8A1}"/>
          </ac:spMkLst>
        </pc:spChg>
        <pc:spChg chg="add mod">
          <ac:chgData name="Dania Bulfone" userId="cb46caae-3d53-475c-87f0-41a38f0d4b1c" providerId="ADAL" clId="{D6A2AFB7-F3F9-4D21-91B0-04444F155A6B}" dt="2023-01-31T15:06:35.003" v="10709" actId="1037"/>
          <ac:spMkLst>
            <pc:docMk/>
            <pc:sldMk cId="2893895004" sldId="7387"/>
            <ac:spMk id="53" creationId="{7111817E-6855-4605-BBB5-D846A758DD96}"/>
          </ac:spMkLst>
        </pc:spChg>
        <pc:spChg chg="add mod">
          <ac:chgData name="Dania Bulfone" userId="cb46caae-3d53-475c-87f0-41a38f0d4b1c" providerId="ADAL" clId="{D6A2AFB7-F3F9-4D21-91B0-04444F155A6B}" dt="2023-01-31T15:07:50.127" v="10732" actId="1038"/>
          <ac:spMkLst>
            <pc:docMk/>
            <pc:sldMk cId="2893895004" sldId="7387"/>
            <ac:spMk id="54" creationId="{E21A5E6C-5701-46E1-8A47-503BB539AB08}"/>
          </ac:spMkLst>
        </pc:spChg>
        <pc:spChg chg="add mod">
          <ac:chgData name="Dania Bulfone" userId="cb46caae-3d53-475c-87f0-41a38f0d4b1c" providerId="ADAL" clId="{D6A2AFB7-F3F9-4D21-91B0-04444F155A6B}" dt="2023-01-31T15:06:44.170" v="10722" actId="1038"/>
          <ac:spMkLst>
            <pc:docMk/>
            <pc:sldMk cId="2893895004" sldId="7387"/>
            <ac:spMk id="55" creationId="{639B2D24-4950-418D-90DF-89651B17A2C0}"/>
          </ac:spMkLst>
        </pc:spChg>
        <pc:spChg chg="add mod">
          <ac:chgData name="Dania Bulfone" userId="cb46caae-3d53-475c-87f0-41a38f0d4b1c" providerId="ADAL" clId="{D6A2AFB7-F3F9-4D21-91B0-04444F155A6B}" dt="2023-01-31T15:06:44.170" v="10722" actId="1038"/>
          <ac:spMkLst>
            <pc:docMk/>
            <pc:sldMk cId="2893895004" sldId="7387"/>
            <ac:spMk id="56" creationId="{2C0765CE-8CE8-4322-948B-643840E2AB8E}"/>
          </ac:spMkLst>
        </pc:spChg>
        <pc:grpChg chg="add mod">
          <ac:chgData name="Dania Bulfone" userId="cb46caae-3d53-475c-87f0-41a38f0d4b1c" providerId="ADAL" clId="{D6A2AFB7-F3F9-4D21-91B0-04444F155A6B}" dt="2023-01-31T14:49:23.351" v="10058" actId="1037"/>
          <ac:grpSpMkLst>
            <pc:docMk/>
            <pc:sldMk cId="2893895004" sldId="7387"/>
            <ac:grpSpMk id="17" creationId="{1FCC3063-70A5-4CDD-ACC1-485515AD45D3}"/>
          </ac:grpSpMkLst>
        </pc:grpChg>
        <pc:grpChg chg="add mod">
          <ac:chgData name="Dania Bulfone" userId="cb46caae-3d53-475c-87f0-41a38f0d4b1c" providerId="ADAL" clId="{D6A2AFB7-F3F9-4D21-91B0-04444F155A6B}" dt="2023-01-31T14:54:34.313" v="10530" actId="1076"/>
          <ac:grpSpMkLst>
            <pc:docMk/>
            <pc:sldMk cId="2893895004" sldId="7387"/>
            <ac:grpSpMk id="21" creationId="{87D5C4A1-6476-4505-A61B-85B908BAA845}"/>
          </ac:grpSpMkLst>
        </pc:grpChg>
        <pc:graphicFrameChg chg="mod modGraphic">
          <ac:chgData name="Dania Bulfone" userId="cb46caae-3d53-475c-87f0-41a38f0d4b1c" providerId="ADAL" clId="{D6A2AFB7-F3F9-4D21-91B0-04444F155A6B}" dt="2023-01-31T13:18:19.487" v="8790" actId="20577"/>
          <ac:graphicFrameMkLst>
            <pc:docMk/>
            <pc:sldMk cId="2893895004" sldId="7387"/>
            <ac:graphicFrameMk id="12" creationId="{3A3AE1E5-1419-4505-B032-5636298B368C}"/>
          </ac:graphicFrameMkLst>
        </pc:graphicFrameChg>
        <pc:picChg chg="del">
          <ac:chgData name="Dania Bulfone" userId="cb46caae-3d53-475c-87f0-41a38f0d4b1c" providerId="ADAL" clId="{D6A2AFB7-F3F9-4D21-91B0-04444F155A6B}" dt="2023-01-23T10:09:26.632" v="1352" actId="478"/>
          <ac:picMkLst>
            <pc:docMk/>
            <pc:sldMk cId="2893895004" sldId="7387"/>
            <ac:picMk id="11" creationId="{0790D8E3-B8F8-4790-9DF1-9C3327C042DF}"/>
          </ac:picMkLst>
        </pc:picChg>
        <pc:picChg chg="del">
          <ac:chgData name="Dania Bulfone" userId="cb46caae-3d53-475c-87f0-41a38f0d4b1c" providerId="ADAL" clId="{D6A2AFB7-F3F9-4D21-91B0-04444F155A6B}" dt="2023-01-23T10:09:02.101" v="1344" actId="478"/>
          <ac:picMkLst>
            <pc:docMk/>
            <pc:sldMk cId="2893895004" sldId="7387"/>
            <ac:picMk id="13" creationId="{BA44C6C8-2E09-4D88-A3A6-351DF48C81D6}"/>
          </ac:picMkLst>
        </pc:picChg>
        <pc:picChg chg="mod">
          <ac:chgData name="Dania Bulfone" userId="cb46caae-3d53-475c-87f0-41a38f0d4b1c" providerId="ADAL" clId="{D6A2AFB7-F3F9-4D21-91B0-04444F155A6B}" dt="2023-01-23T10:09:14.771" v="1347"/>
          <ac:picMkLst>
            <pc:docMk/>
            <pc:sldMk cId="2893895004" sldId="7387"/>
            <ac:picMk id="20" creationId="{401A53D1-6A91-42F5-948C-B945FC9E938B}"/>
          </ac:picMkLst>
        </pc:picChg>
        <pc:picChg chg="mod">
          <ac:chgData name="Dania Bulfone" userId="cb46caae-3d53-475c-87f0-41a38f0d4b1c" providerId="ADAL" clId="{D6A2AFB7-F3F9-4D21-91B0-04444F155A6B}" dt="2023-01-23T10:09:47.446" v="1361"/>
          <ac:picMkLst>
            <pc:docMk/>
            <pc:sldMk cId="2893895004" sldId="7387"/>
            <ac:picMk id="23" creationId="{3A2F2D64-2322-4D09-86E5-20EE7DFEE894}"/>
          </ac:picMkLst>
        </pc:picChg>
        <pc:cxnChg chg="mod ord">
          <ac:chgData name="Dania Bulfone" userId="cb46caae-3d53-475c-87f0-41a38f0d4b1c" providerId="ADAL" clId="{D6A2AFB7-F3F9-4D21-91B0-04444F155A6B}" dt="2023-01-31T14:49:38.455" v="10106" actId="14100"/>
          <ac:cxnSpMkLst>
            <pc:docMk/>
            <pc:sldMk cId="2893895004" sldId="7387"/>
            <ac:cxnSpMk id="5" creationId="{61CF327F-CFDE-4C29-A9D7-22D3E839DCE3}"/>
          </ac:cxnSpMkLst>
        </pc:cxnChg>
        <pc:cxnChg chg="mod ord">
          <ac:chgData name="Dania Bulfone" userId="cb46caae-3d53-475c-87f0-41a38f0d4b1c" providerId="ADAL" clId="{D6A2AFB7-F3F9-4D21-91B0-04444F155A6B}" dt="2023-01-31T14:49:42.310" v="10107" actId="14100"/>
          <ac:cxnSpMkLst>
            <pc:docMk/>
            <pc:sldMk cId="2893895004" sldId="7387"/>
            <ac:cxnSpMk id="18" creationId="{F1BA8790-CF52-4B13-9DF4-57350CCF4D71}"/>
          </ac:cxnSpMkLst>
        </pc:cxnChg>
      </pc:sldChg>
      <pc:sldChg chg="addSp delSp modSp add mod ord addAnim delAnim modAnim modNotesTx">
        <pc:chgData name="Dania Bulfone" userId="cb46caae-3d53-475c-87f0-41a38f0d4b1c" providerId="ADAL" clId="{D6A2AFB7-F3F9-4D21-91B0-04444F155A6B}" dt="2023-02-01T10:16:50.856" v="11507" actId="1037"/>
        <pc:sldMkLst>
          <pc:docMk/>
          <pc:sldMk cId="2900015414" sldId="7388"/>
        </pc:sldMkLst>
        <pc:spChg chg="mod">
          <ac:chgData name="Dania Bulfone" userId="cb46caae-3d53-475c-87f0-41a38f0d4b1c" providerId="ADAL" clId="{D6A2AFB7-F3F9-4D21-91B0-04444F155A6B}" dt="2023-01-23T10:21:43.314" v="1542" actId="20577"/>
          <ac:spMkLst>
            <pc:docMk/>
            <pc:sldMk cId="2900015414" sldId="7388"/>
            <ac:spMk id="2" creationId="{A88DD55D-C513-4168-BB53-61377440AB7F}"/>
          </ac:spMkLst>
        </pc:spChg>
        <pc:spChg chg="mod">
          <ac:chgData name="Dania Bulfone" userId="cb46caae-3d53-475c-87f0-41a38f0d4b1c" providerId="ADAL" clId="{D6A2AFB7-F3F9-4D21-91B0-04444F155A6B}" dt="2023-01-23T10:24:11.315" v="1609" actId="1076"/>
          <ac:spMkLst>
            <pc:docMk/>
            <pc:sldMk cId="2900015414" sldId="7388"/>
            <ac:spMk id="3" creationId="{69558984-24A6-4961-9643-A1DD61A95820}"/>
          </ac:spMkLst>
        </pc:spChg>
        <pc:spChg chg="add mod">
          <ac:chgData name="Dania Bulfone" userId="cb46caae-3d53-475c-87f0-41a38f0d4b1c" providerId="ADAL" clId="{D6A2AFB7-F3F9-4D21-91B0-04444F155A6B}" dt="2023-02-01T10:16:50.856" v="11507" actId="1037"/>
          <ac:spMkLst>
            <pc:docMk/>
            <pc:sldMk cId="2900015414" sldId="7388"/>
            <ac:spMk id="5" creationId="{D87E425A-E54F-4E1C-B43F-74471F124D41}"/>
          </ac:spMkLst>
        </pc:spChg>
        <pc:spChg chg="add mod">
          <ac:chgData name="Dania Bulfone" userId="cb46caae-3d53-475c-87f0-41a38f0d4b1c" providerId="ADAL" clId="{D6A2AFB7-F3F9-4D21-91B0-04444F155A6B}" dt="2023-01-23T11:09:33.320" v="2657" actId="14100"/>
          <ac:spMkLst>
            <pc:docMk/>
            <pc:sldMk cId="2900015414" sldId="7388"/>
            <ac:spMk id="14" creationId="{2F5BD3FB-6772-4D5B-9E15-06B37732FD2F}"/>
          </ac:spMkLst>
        </pc:spChg>
        <pc:spChg chg="add del mod">
          <ac:chgData name="Dania Bulfone" userId="cb46caae-3d53-475c-87f0-41a38f0d4b1c" providerId="ADAL" clId="{D6A2AFB7-F3F9-4D21-91B0-04444F155A6B}" dt="2023-01-23T10:22:55.111" v="1554" actId="478"/>
          <ac:spMkLst>
            <pc:docMk/>
            <pc:sldMk cId="2900015414" sldId="7388"/>
            <ac:spMk id="25" creationId="{CD35AB8B-CF50-4917-BAA1-E6456BDEBDD7}"/>
          </ac:spMkLst>
        </pc:spChg>
        <pc:spChg chg="add mod">
          <ac:chgData name="Dania Bulfone" userId="cb46caae-3d53-475c-87f0-41a38f0d4b1c" providerId="ADAL" clId="{D6A2AFB7-F3F9-4D21-91B0-04444F155A6B}" dt="2023-01-23T11:06:35.277" v="2540" actId="1035"/>
          <ac:spMkLst>
            <pc:docMk/>
            <pc:sldMk cId="2900015414" sldId="7388"/>
            <ac:spMk id="26" creationId="{437A10DB-DB5F-4D4C-B611-ADB272187740}"/>
          </ac:spMkLst>
        </pc:spChg>
        <pc:spChg chg="add mod">
          <ac:chgData name="Dania Bulfone" userId="cb46caae-3d53-475c-87f0-41a38f0d4b1c" providerId="ADAL" clId="{D6A2AFB7-F3F9-4D21-91B0-04444F155A6B}" dt="2023-01-23T11:06:35.277" v="2540" actId="1035"/>
          <ac:spMkLst>
            <pc:docMk/>
            <pc:sldMk cId="2900015414" sldId="7388"/>
            <ac:spMk id="27" creationId="{ECD6F6A8-1C52-4C34-9E2A-AFD7D45E7B54}"/>
          </ac:spMkLst>
        </pc:spChg>
        <pc:spChg chg="add mod">
          <ac:chgData name="Dania Bulfone" userId="cb46caae-3d53-475c-87f0-41a38f0d4b1c" providerId="ADAL" clId="{D6A2AFB7-F3F9-4D21-91B0-04444F155A6B}" dt="2023-01-23T11:06:35.277" v="2540" actId="1035"/>
          <ac:spMkLst>
            <pc:docMk/>
            <pc:sldMk cId="2900015414" sldId="7388"/>
            <ac:spMk id="28" creationId="{F73B1818-F87F-441B-97E2-C12C614A2035}"/>
          </ac:spMkLst>
        </pc:spChg>
        <pc:spChg chg="add mod">
          <ac:chgData name="Dania Bulfone" userId="cb46caae-3d53-475c-87f0-41a38f0d4b1c" providerId="ADAL" clId="{D6A2AFB7-F3F9-4D21-91B0-04444F155A6B}" dt="2023-01-23T11:06:35.277" v="2540" actId="1035"/>
          <ac:spMkLst>
            <pc:docMk/>
            <pc:sldMk cId="2900015414" sldId="7388"/>
            <ac:spMk id="29" creationId="{E9BE5AF4-1EF8-42B1-9402-E256AD7F564D}"/>
          </ac:spMkLst>
        </pc:spChg>
        <pc:spChg chg="add mod">
          <ac:chgData name="Dania Bulfone" userId="cb46caae-3d53-475c-87f0-41a38f0d4b1c" providerId="ADAL" clId="{D6A2AFB7-F3F9-4D21-91B0-04444F155A6B}" dt="2023-01-23T11:07:20.154" v="2555" actId="1038"/>
          <ac:spMkLst>
            <pc:docMk/>
            <pc:sldMk cId="2900015414" sldId="7388"/>
            <ac:spMk id="30" creationId="{021BC5DD-AF9E-4103-A71B-2FD0D76E6EA9}"/>
          </ac:spMkLst>
        </pc:spChg>
        <pc:spChg chg="del mod">
          <ac:chgData name="Dania Bulfone" userId="cb46caae-3d53-475c-87f0-41a38f0d4b1c" providerId="ADAL" clId="{D6A2AFB7-F3F9-4D21-91B0-04444F155A6B}" dt="2023-01-23T10:22:37.971" v="1548" actId="478"/>
          <ac:spMkLst>
            <pc:docMk/>
            <pc:sldMk cId="2900015414" sldId="7388"/>
            <ac:spMk id="31" creationId="{82AA7E27-6E35-4493-BA34-11C2D76F6664}"/>
          </ac:spMkLst>
        </pc:spChg>
        <pc:spChg chg="add mod">
          <ac:chgData name="Dania Bulfone" userId="cb46caae-3d53-475c-87f0-41a38f0d4b1c" providerId="ADAL" clId="{D6A2AFB7-F3F9-4D21-91B0-04444F155A6B}" dt="2023-01-23T11:06:35.277" v="2540" actId="1035"/>
          <ac:spMkLst>
            <pc:docMk/>
            <pc:sldMk cId="2900015414" sldId="7388"/>
            <ac:spMk id="32" creationId="{5CCE098E-1FB7-4920-8C43-AB6D53452E40}"/>
          </ac:spMkLst>
        </pc:spChg>
        <pc:spChg chg="add del mod">
          <ac:chgData name="Dania Bulfone" userId="cb46caae-3d53-475c-87f0-41a38f0d4b1c" providerId="ADAL" clId="{D6A2AFB7-F3F9-4D21-91B0-04444F155A6B}" dt="2023-01-23T10:22:52.590" v="1551" actId="478"/>
          <ac:spMkLst>
            <pc:docMk/>
            <pc:sldMk cId="2900015414" sldId="7388"/>
            <ac:spMk id="33" creationId="{AA578DEA-A7AF-4924-9F2F-4ABEAFE988A0}"/>
          </ac:spMkLst>
        </pc:spChg>
        <pc:spChg chg="del">
          <ac:chgData name="Dania Bulfone" userId="cb46caae-3d53-475c-87f0-41a38f0d4b1c" providerId="ADAL" clId="{D6A2AFB7-F3F9-4D21-91B0-04444F155A6B}" dt="2023-01-23T10:21:49.307" v="1544" actId="478"/>
          <ac:spMkLst>
            <pc:docMk/>
            <pc:sldMk cId="2900015414" sldId="7388"/>
            <ac:spMk id="34" creationId="{5BF4FCF7-15E5-45DB-9AAA-3ED2871A8C1B}"/>
          </ac:spMkLst>
        </pc:spChg>
        <pc:spChg chg="del">
          <ac:chgData name="Dania Bulfone" userId="cb46caae-3d53-475c-87f0-41a38f0d4b1c" providerId="ADAL" clId="{D6A2AFB7-F3F9-4D21-91B0-04444F155A6B}" dt="2023-01-23T10:21:51.243" v="1546" actId="478"/>
          <ac:spMkLst>
            <pc:docMk/>
            <pc:sldMk cId="2900015414" sldId="7388"/>
            <ac:spMk id="35" creationId="{4100183A-6DA3-4B1B-804A-87CBD3FF06C5}"/>
          </ac:spMkLst>
        </pc:spChg>
        <pc:spChg chg="add mod ord topLvl">
          <ac:chgData name="Dania Bulfone" userId="cb46caae-3d53-475c-87f0-41a38f0d4b1c" providerId="ADAL" clId="{D6A2AFB7-F3F9-4D21-91B0-04444F155A6B}" dt="2023-01-23T11:12:38.847" v="2747" actId="1036"/>
          <ac:spMkLst>
            <pc:docMk/>
            <pc:sldMk cId="2900015414" sldId="7388"/>
            <ac:spMk id="36" creationId="{89C9A278-8A36-4398-8571-7F9439A51938}"/>
          </ac:spMkLst>
        </pc:spChg>
        <pc:spChg chg="add mod topLvl">
          <ac:chgData name="Dania Bulfone" userId="cb46caae-3d53-475c-87f0-41a38f0d4b1c" providerId="ADAL" clId="{D6A2AFB7-F3F9-4D21-91B0-04444F155A6B}" dt="2023-01-23T11:14:46.548" v="2829" actId="554"/>
          <ac:spMkLst>
            <pc:docMk/>
            <pc:sldMk cId="2900015414" sldId="7388"/>
            <ac:spMk id="37" creationId="{6CBB43CD-F044-4848-BA38-D46D6CB79E4C}"/>
          </ac:spMkLst>
        </pc:spChg>
        <pc:spChg chg="add mod topLvl">
          <ac:chgData name="Dania Bulfone" userId="cb46caae-3d53-475c-87f0-41a38f0d4b1c" providerId="ADAL" clId="{D6A2AFB7-F3F9-4D21-91B0-04444F155A6B}" dt="2023-01-23T12:44:56.445" v="3124" actId="20577"/>
          <ac:spMkLst>
            <pc:docMk/>
            <pc:sldMk cId="2900015414" sldId="7388"/>
            <ac:spMk id="44" creationId="{89F43268-0977-43E7-8ADA-1A2F7C3296FC}"/>
          </ac:spMkLst>
        </pc:spChg>
        <pc:spChg chg="add mod topLvl">
          <ac:chgData name="Dania Bulfone" userId="cb46caae-3d53-475c-87f0-41a38f0d4b1c" providerId="ADAL" clId="{D6A2AFB7-F3F9-4D21-91B0-04444F155A6B}" dt="2023-01-23T11:14:46.548" v="2829" actId="554"/>
          <ac:spMkLst>
            <pc:docMk/>
            <pc:sldMk cId="2900015414" sldId="7388"/>
            <ac:spMk id="45" creationId="{9FB2A22F-FA46-4EB0-A183-A2AEC7319A84}"/>
          </ac:spMkLst>
        </pc:spChg>
        <pc:spChg chg="add mod">
          <ac:chgData name="Dania Bulfone" userId="cb46caae-3d53-475c-87f0-41a38f0d4b1c" providerId="ADAL" clId="{D6A2AFB7-F3F9-4D21-91B0-04444F155A6B}" dt="2023-01-31T15:24:26.165" v="10979" actId="113"/>
          <ac:spMkLst>
            <pc:docMk/>
            <pc:sldMk cId="2900015414" sldId="7388"/>
            <ac:spMk id="46" creationId="{16B9A24C-56EA-4406-8857-10E18239804E}"/>
          </ac:spMkLst>
        </pc:spChg>
        <pc:spChg chg="add mod">
          <ac:chgData name="Dania Bulfone" userId="cb46caae-3d53-475c-87f0-41a38f0d4b1c" providerId="ADAL" clId="{D6A2AFB7-F3F9-4D21-91B0-04444F155A6B}" dt="2023-01-31T11:48:58.380" v="8312" actId="14100"/>
          <ac:spMkLst>
            <pc:docMk/>
            <pc:sldMk cId="2900015414" sldId="7388"/>
            <ac:spMk id="47" creationId="{4C4EFA46-501F-4280-836D-E992A3CC5AFF}"/>
          </ac:spMkLst>
        </pc:spChg>
        <pc:spChg chg="add del mod">
          <ac:chgData name="Dania Bulfone" userId="cb46caae-3d53-475c-87f0-41a38f0d4b1c" providerId="ADAL" clId="{D6A2AFB7-F3F9-4D21-91B0-04444F155A6B}" dt="2023-01-23T10:30:28.638" v="1784"/>
          <ac:spMkLst>
            <pc:docMk/>
            <pc:sldMk cId="2900015414" sldId="7388"/>
            <ac:spMk id="47" creationId="{93B7AF6F-C079-4053-98E4-7815C83BE946}"/>
          </ac:spMkLst>
        </pc:spChg>
        <pc:spChg chg="add del mod">
          <ac:chgData name="Dania Bulfone" userId="cb46caae-3d53-475c-87f0-41a38f0d4b1c" providerId="ADAL" clId="{D6A2AFB7-F3F9-4D21-91B0-04444F155A6B}" dt="2023-01-23T10:58:49.446" v="2112"/>
          <ac:spMkLst>
            <pc:docMk/>
            <pc:sldMk cId="2900015414" sldId="7388"/>
            <ac:spMk id="48" creationId="{C6DEF22E-223C-4CEF-8EF4-D952BA70FE5A}"/>
          </ac:spMkLst>
        </pc:spChg>
        <pc:spChg chg="mod topLvl">
          <ac:chgData name="Dania Bulfone" userId="cb46caae-3d53-475c-87f0-41a38f0d4b1c" providerId="ADAL" clId="{D6A2AFB7-F3F9-4D21-91B0-04444F155A6B}" dt="2023-01-23T11:07:47.789" v="2572" actId="14100"/>
          <ac:spMkLst>
            <pc:docMk/>
            <pc:sldMk cId="2900015414" sldId="7388"/>
            <ac:spMk id="50" creationId="{F05AED25-C2D7-4B0B-883E-C832ABA6F209}"/>
          </ac:spMkLst>
        </pc:spChg>
        <pc:spChg chg="add mod">
          <ac:chgData name="Dania Bulfone" userId="cb46caae-3d53-475c-87f0-41a38f0d4b1c" providerId="ADAL" clId="{D6A2AFB7-F3F9-4D21-91B0-04444F155A6B}" dt="2023-02-01T10:15:57.602" v="11500" actId="1076"/>
          <ac:spMkLst>
            <pc:docMk/>
            <pc:sldMk cId="2900015414" sldId="7388"/>
            <ac:spMk id="53" creationId="{15ABDD31-36A1-4BF7-AA5E-9B654558FA45}"/>
          </ac:spMkLst>
        </pc:spChg>
        <pc:spChg chg="mod topLvl">
          <ac:chgData name="Dania Bulfone" userId="cb46caae-3d53-475c-87f0-41a38f0d4b1c" providerId="ADAL" clId="{D6A2AFB7-F3F9-4D21-91B0-04444F155A6B}" dt="2023-01-31T15:24:12.652" v="10974" actId="21"/>
          <ac:spMkLst>
            <pc:docMk/>
            <pc:sldMk cId="2900015414" sldId="7388"/>
            <ac:spMk id="55" creationId="{4B393B18-8165-4BDA-940B-9F0861619650}"/>
          </ac:spMkLst>
        </pc:spChg>
        <pc:spChg chg="mod topLvl">
          <ac:chgData name="Dania Bulfone" userId="cb46caae-3d53-475c-87f0-41a38f0d4b1c" providerId="ADAL" clId="{D6A2AFB7-F3F9-4D21-91B0-04444F155A6B}" dt="2023-01-23T11:06:35.277" v="2540" actId="1035"/>
          <ac:spMkLst>
            <pc:docMk/>
            <pc:sldMk cId="2900015414" sldId="7388"/>
            <ac:spMk id="57" creationId="{87FC184F-7C56-4DFF-811F-935644CB4E72}"/>
          </ac:spMkLst>
        </pc:spChg>
        <pc:spChg chg="del mod">
          <ac:chgData name="Dania Bulfone" userId="cb46caae-3d53-475c-87f0-41a38f0d4b1c" providerId="ADAL" clId="{D6A2AFB7-F3F9-4D21-91B0-04444F155A6B}" dt="2023-01-23T10:59:42.973" v="2135" actId="478"/>
          <ac:spMkLst>
            <pc:docMk/>
            <pc:sldMk cId="2900015414" sldId="7388"/>
            <ac:spMk id="58" creationId="{AB08A0E5-5836-4BEE-BC6C-BCA3F4697BB8}"/>
          </ac:spMkLst>
        </pc:spChg>
        <pc:spChg chg="mod topLvl">
          <ac:chgData name="Dania Bulfone" userId="cb46caae-3d53-475c-87f0-41a38f0d4b1c" providerId="ADAL" clId="{D6A2AFB7-F3F9-4D21-91B0-04444F155A6B}" dt="2023-01-23T11:06:35.277" v="2540" actId="1035"/>
          <ac:spMkLst>
            <pc:docMk/>
            <pc:sldMk cId="2900015414" sldId="7388"/>
            <ac:spMk id="59" creationId="{276B6331-01B3-4ED9-A7F6-46C6D55D08D4}"/>
          </ac:spMkLst>
        </pc:spChg>
        <pc:spChg chg="mod topLvl">
          <ac:chgData name="Dania Bulfone" userId="cb46caae-3d53-475c-87f0-41a38f0d4b1c" providerId="ADAL" clId="{D6A2AFB7-F3F9-4D21-91B0-04444F155A6B}" dt="2023-01-23T11:07:25.503" v="2567" actId="1038"/>
          <ac:spMkLst>
            <pc:docMk/>
            <pc:sldMk cId="2900015414" sldId="7388"/>
            <ac:spMk id="60" creationId="{E7E4C397-AF2C-4280-AAAF-4C7136C29F5E}"/>
          </ac:spMkLst>
        </pc:spChg>
        <pc:spChg chg="del mod">
          <ac:chgData name="Dania Bulfone" userId="cb46caae-3d53-475c-87f0-41a38f0d4b1c" providerId="ADAL" clId="{D6A2AFB7-F3F9-4D21-91B0-04444F155A6B}" dt="2023-01-23T10:59:47.338" v="2139" actId="478"/>
          <ac:spMkLst>
            <pc:docMk/>
            <pc:sldMk cId="2900015414" sldId="7388"/>
            <ac:spMk id="61" creationId="{4DBC92A7-BCDB-413E-9C3D-F29DAD08211F}"/>
          </ac:spMkLst>
        </pc:spChg>
        <pc:spChg chg="mod topLvl">
          <ac:chgData name="Dania Bulfone" userId="cb46caae-3d53-475c-87f0-41a38f0d4b1c" providerId="ADAL" clId="{D6A2AFB7-F3F9-4D21-91B0-04444F155A6B}" dt="2023-01-23T11:06:35.277" v="2540" actId="1035"/>
          <ac:spMkLst>
            <pc:docMk/>
            <pc:sldMk cId="2900015414" sldId="7388"/>
            <ac:spMk id="62" creationId="{3C0121C7-3219-4909-9605-4ECD98644D36}"/>
          </ac:spMkLst>
        </pc:spChg>
        <pc:spChg chg="add del mod">
          <ac:chgData name="Dania Bulfone" userId="cb46caae-3d53-475c-87f0-41a38f0d4b1c" providerId="ADAL" clId="{D6A2AFB7-F3F9-4D21-91B0-04444F155A6B}" dt="2023-01-23T11:00:25.857" v="2194" actId="478"/>
          <ac:spMkLst>
            <pc:docMk/>
            <pc:sldMk cId="2900015414" sldId="7388"/>
            <ac:spMk id="63" creationId="{8ABA8454-437C-4B76-B7B4-F93C77935A0F}"/>
          </ac:spMkLst>
        </pc:spChg>
        <pc:spChg chg="mod">
          <ac:chgData name="Dania Bulfone" userId="cb46caae-3d53-475c-87f0-41a38f0d4b1c" providerId="ADAL" clId="{D6A2AFB7-F3F9-4D21-91B0-04444F155A6B}" dt="2023-01-31T15:24:27.675" v="10980"/>
          <ac:spMkLst>
            <pc:docMk/>
            <pc:sldMk cId="2900015414" sldId="7388"/>
            <ac:spMk id="63" creationId="{B840B9C4-A3D1-42CF-AE9E-934F639FD55F}"/>
          </ac:spMkLst>
        </pc:spChg>
        <pc:spChg chg="del mod topLvl">
          <ac:chgData name="Dania Bulfone" userId="cb46caae-3d53-475c-87f0-41a38f0d4b1c" providerId="ADAL" clId="{D6A2AFB7-F3F9-4D21-91B0-04444F155A6B}" dt="2023-01-23T11:01:23.895" v="2230" actId="478"/>
          <ac:spMkLst>
            <pc:docMk/>
            <pc:sldMk cId="2900015414" sldId="7388"/>
            <ac:spMk id="65" creationId="{44EB16BC-7419-49BE-8FD5-16CEE19DC41A}"/>
          </ac:spMkLst>
        </pc:spChg>
        <pc:spChg chg="del mod">
          <ac:chgData name="Dania Bulfone" userId="cb46caae-3d53-475c-87f0-41a38f0d4b1c" providerId="ADAL" clId="{D6A2AFB7-F3F9-4D21-91B0-04444F155A6B}" dt="2023-01-23T11:00:38.293" v="2198" actId="478"/>
          <ac:spMkLst>
            <pc:docMk/>
            <pc:sldMk cId="2900015414" sldId="7388"/>
            <ac:spMk id="70" creationId="{4E2472A6-F337-4D56-8F24-99370DBE070D}"/>
          </ac:spMkLst>
        </pc:spChg>
        <pc:spChg chg="del mod topLvl">
          <ac:chgData name="Dania Bulfone" userId="cb46caae-3d53-475c-87f0-41a38f0d4b1c" providerId="ADAL" clId="{D6A2AFB7-F3F9-4D21-91B0-04444F155A6B}" dt="2023-01-23T11:00:57.943" v="2206" actId="478"/>
          <ac:spMkLst>
            <pc:docMk/>
            <pc:sldMk cId="2900015414" sldId="7388"/>
            <ac:spMk id="71" creationId="{64B66574-CF24-4644-9905-1A075D2C9AE3}"/>
          </ac:spMkLst>
        </pc:spChg>
        <pc:spChg chg="del mod">
          <ac:chgData name="Dania Bulfone" userId="cb46caae-3d53-475c-87f0-41a38f0d4b1c" providerId="ADAL" clId="{D6A2AFB7-F3F9-4D21-91B0-04444F155A6B}" dt="2023-01-23T11:00:41.015" v="2200" actId="478"/>
          <ac:spMkLst>
            <pc:docMk/>
            <pc:sldMk cId="2900015414" sldId="7388"/>
            <ac:spMk id="72" creationId="{D585DEDC-EE6A-45C2-B551-179146D9C5A6}"/>
          </ac:spMkLst>
        </pc:spChg>
        <pc:spChg chg="del mod">
          <ac:chgData name="Dania Bulfone" userId="cb46caae-3d53-475c-87f0-41a38f0d4b1c" providerId="ADAL" clId="{D6A2AFB7-F3F9-4D21-91B0-04444F155A6B}" dt="2023-01-23T11:00:55.589" v="2204" actId="478"/>
          <ac:spMkLst>
            <pc:docMk/>
            <pc:sldMk cId="2900015414" sldId="7388"/>
            <ac:spMk id="73" creationId="{0D4FA865-9BFF-492F-B214-37D43A5BBD06}"/>
          </ac:spMkLst>
        </pc:spChg>
        <pc:spChg chg="add del mod">
          <ac:chgData name="Dania Bulfone" userId="cb46caae-3d53-475c-87f0-41a38f0d4b1c" providerId="ADAL" clId="{D6A2AFB7-F3F9-4D21-91B0-04444F155A6B}" dt="2023-01-23T11:01:21.448" v="2229" actId="21"/>
          <ac:spMkLst>
            <pc:docMk/>
            <pc:sldMk cId="2900015414" sldId="7388"/>
            <ac:spMk id="76" creationId="{595E257D-554B-4A65-8424-933AE9AF8D36}"/>
          </ac:spMkLst>
        </pc:spChg>
        <pc:spChg chg="add del mod">
          <ac:chgData name="Dania Bulfone" userId="cb46caae-3d53-475c-87f0-41a38f0d4b1c" providerId="ADAL" clId="{D6A2AFB7-F3F9-4D21-91B0-04444F155A6B}" dt="2023-01-23T11:01:21.448" v="2229" actId="21"/>
          <ac:spMkLst>
            <pc:docMk/>
            <pc:sldMk cId="2900015414" sldId="7388"/>
            <ac:spMk id="77" creationId="{472DA0F8-3D00-474F-91A5-EAB05EB31653}"/>
          </ac:spMkLst>
        </pc:spChg>
        <pc:spChg chg="add mod">
          <ac:chgData name="Dania Bulfone" userId="cb46caae-3d53-475c-87f0-41a38f0d4b1c" providerId="ADAL" clId="{D6A2AFB7-F3F9-4D21-91B0-04444F155A6B}" dt="2023-01-23T11:06:35.277" v="2540" actId="1035"/>
          <ac:spMkLst>
            <pc:docMk/>
            <pc:sldMk cId="2900015414" sldId="7388"/>
            <ac:spMk id="80" creationId="{428D079B-8D0C-445E-AB62-DCAF3C792E72}"/>
          </ac:spMkLst>
        </pc:spChg>
        <pc:spChg chg="add mod">
          <ac:chgData name="Dania Bulfone" userId="cb46caae-3d53-475c-87f0-41a38f0d4b1c" providerId="ADAL" clId="{D6A2AFB7-F3F9-4D21-91B0-04444F155A6B}" dt="2023-01-23T11:06:35.277" v="2540" actId="1035"/>
          <ac:spMkLst>
            <pc:docMk/>
            <pc:sldMk cId="2900015414" sldId="7388"/>
            <ac:spMk id="81" creationId="{4569E4FE-0036-4F92-95A0-5C245FC34859}"/>
          </ac:spMkLst>
        </pc:spChg>
        <pc:spChg chg="add mod">
          <ac:chgData name="Dania Bulfone" userId="cb46caae-3d53-475c-87f0-41a38f0d4b1c" providerId="ADAL" clId="{D6A2AFB7-F3F9-4D21-91B0-04444F155A6B}" dt="2023-01-23T11:17:11.105" v="2847" actId="1038"/>
          <ac:spMkLst>
            <pc:docMk/>
            <pc:sldMk cId="2900015414" sldId="7388"/>
            <ac:spMk id="82" creationId="{6EDDC6F5-A204-4B7D-B538-BD3918F8416C}"/>
          </ac:spMkLst>
        </pc:spChg>
        <pc:grpChg chg="del">
          <ac:chgData name="Dania Bulfone" userId="cb46caae-3d53-475c-87f0-41a38f0d4b1c" providerId="ADAL" clId="{D6A2AFB7-F3F9-4D21-91B0-04444F155A6B}" dt="2023-01-23T10:21:47.925" v="1543" actId="478"/>
          <ac:grpSpMkLst>
            <pc:docMk/>
            <pc:sldMk cId="2900015414" sldId="7388"/>
            <ac:grpSpMk id="5" creationId="{59C4DDB1-9D91-450A-82B6-B7D0CD00C0F6}"/>
          </ac:grpSpMkLst>
        </pc:grpChg>
        <pc:grpChg chg="add del mod">
          <ac:chgData name="Dania Bulfone" userId="cb46caae-3d53-475c-87f0-41a38f0d4b1c" providerId="ADAL" clId="{D6A2AFB7-F3F9-4D21-91B0-04444F155A6B}" dt="2023-01-23T11:06:35.277" v="2540" actId="1035"/>
          <ac:grpSpMkLst>
            <pc:docMk/>
            <pc:sldMk cId="2900015414" sldId="7388"/>
            <ac:grpSpMk id="6" creationId="{857C0E50-2FBD-4D4A-99DA-7F9E3370505C}"/>
          </ac:grpSpMkLst>
        </pc:grpChg>
        <pc:grpChg chg="add del mod">
          <ac:chgData name="Dania Bulfone" userId="cb46caae-3d53-475c-87f0-41a38f0d4b1c" providerId="ADAL" clId="{D6A2AFB7-F3F9-4D21-91B0-04444F155A6B}" dt="2023-01-23T11:01:56.727" v="2239" actId="165"/>
          <ac:grpSpMkLst>
            <pc:docMk/>
            <pc:sldMk cId="2900015414" sldId="7388"/>
            <ac:grpSpMk id="7" creationId="{B97CE313-1825-4630-82BE-F05FB5342D6C}"/>
          </ac:grpSpMkLst>
        </pc:grpChg>
        <pc:grpChg chg="add mod">
          <ac:chgData name="Dania Bulfone" userId="cb46caae-3d53-475c-87f0-41a38f0d4b1c" providerId="ADAL" clId="{D6A2AFB7-F3F9-4D21-91B0-04444F155A6B}" dt="2023-01-31T11:48:54.189" v="8311" actId="1076"/>
          <ac:grpSpMkLst>
            <pc:docMk/>
            <pc:sldMk cId="2900015414" sldId="7388"/>
            <ac:grpSpMk id="8" creationId="{2B8A0E38-0E3F-4582-A93E-3AE92BBA4C2D}"/>
          </ac:grpSpMkLst>
        </pc:grpChg>
        <pc:grpChg chg="add mod">
          <ac:chgData name="Dania Bulfone" userId="cb46caae-3d53-475c-87f0-41a38f0d4b1c" providerId="ADAL" clId="{D6A2AFB7-F3F9-4D21-91B0-04444F155A6B}" dt="2023-01-23T11:12:38.847" v="2747" actId="1036"/>
          <ac:grpSpMkLst>
            <pc:docMk/>
            <pc:sldMk cId="2900015414" sldId="7388"/>
            <ac:grpSpMk id="9" creationId="{E0510D31-AB30-470C-9B4C-25EB3287B70C}"/>
          </ac:grpSpMkLst>
        </pc:grpChg>
        <pc:grpChg chg="del">
          <ac:chgData name="Dania Bulfone" userId="cb46caae-3d53-475c-87f0-41a38f0d4b1c" providerId="ADAL" clId="{D6A2AFB7-F3F9-4D21-91B0-04444F155A6B}" dt="2023-01-23T10:21:49.726" v="1545" actId="478"/>
          <ac:grpSpMkLst>
            <pc:docMk/>
            <pc:sldMk cId="2900015414" sldId="7388"/>
            <ac:grpSpMk id="12" creationId="{10602A90-ED27-452C-8D8C-1577629CC5C7}"/>
          </ac:grpSpMkLst>
        </pc:grpChg>
        <pc:grpChg chg="add del mod">
          <ac:chgData name="Dania Bulfone" userId="cb46caae-3d53-475c-87f0-41a38f0d4b1c" providerId="ADAL" clId="{D6A2AFB7-F3F9-4D21-91B0-04444F155A6B}" dt="2023-01-23T11:01:33.420" v="2234" actId="165"/>
          <ac:grpSpMkLst>
            <pc:docMk/>
            <pc:sldMk cId="2900015414" sldId="7388"/>
            <ac:grpSpMk id="49" creationId="{4F624F87-765E-4E29-A851-F768F6F3DF65}"/>
          </ac:grpSpMkLst>
        </pc:grpChg>
        <pc:grpChg chg="add del mod">
          <ac:chgData name="Dania Bulfone" userId="cb46caae-3d53-475c-87f0-41a38f0d4b1c" providerId="ADAL" clId="{D6A2AFB7-F3F9-4D21-91B0-04444F155A6B}" dt="2023-01-31T15:24:15.270" v="10975" actId="21"/>
          <ac:grpSpMkLst>
            <pc:docMk/>
            <pc:sldMk cId="2900015414" sldId="7388"/>
            <ac:grpSpMk id="53" creationId="{E9C7C719-E9BF-4F78-96CD-0E96466CB568}"/>
          </ac:grpSpMkLst>
        </pc:grpChg>
        <pc:grpChg chg="add mod">
          <ac:chgData name="Dania Bulfone" userId="cb46caae-3d53-475c-87f0-41a38f0d4b1c" providerId="ADAL" clId="{D6A2AFB7-F3F9-4D21-91B0-04444F155A6B}" dt="2023-02-01T10:15:15.923" v="11494" actId="1076"/>
          <ac:grpSpMkLst>
            <pc:docMk/>
            <pc:sldMk cId="2900015414" sldId="7388"/>
            <ac:grpSpMk id="61" creationId="{5A72EC1D-FC94-4CFB-A58E-AC965ECE743D}"/>
          </ac:grpSpMkLst>
        </pc:grpChg>
        <pc:grpChg chg="add del mod">
          <ac:chgData name="Dania Bulfone" userId="cb46caae-3d53-475c-87f0-41a38f0d4b1c" providerId="ADAL" clId="{D6A2AFB7-F3F9-4D21-91B0-04444F155A6B}" dt="2023-01-23T11:00:57.943" v="2206" actId="478"/>
          <ac:grpSpMkLst>
            <pc:docMk/>
            <pc:sldMk cId="2900015414" sldId="7388"/>
            <ac:grpSpMk id="64" creationId="{D43F2BC6-C97D-4F8D-BCD3-54E9207ACEFA}"/>
          </ac:grpSpMkLst>
        </pc:grpChg>
        <pc:picChg chg="add mod ord">
          <ac:chgData name="Dania Bulfone" userId="cb46caae-3d53-475c-87f0-41a38f0d4b1c" providerId="ADAL" clId="{D6A2AFB7-F3F9-4D21-91B0-04444F155A6B}" dt="2023-02-01T10:16:16.987" v="11504" actId="1076"/>
          <ac:picMkLst>
            <pc:docMk/>
            <pc:sldMk cId="2900015414" sldId="7388"/>
            <ac:picMk id="10" creationId="{1C82F21B-18C1-4CCF-B69E-2746F1A33CAA}"/>
          </ac:picMkLst>
        </pc:picChg>
        <pc:picChg chg="add mod">
          <ac:chgData name="Dania Bulfone" userId="cb46caae-3d53-475c-87f0-41a38f0d4b1c" providerId="ADAL" clId="{D6A2AFB7-F3F9-4D21-91B0-04444F155A6B}" dt="2023-01-23T11:06:35.277" v="2540" actId="1035"/>
          <ac:picMkLst>
            <pc:docMk/>
            <pc:sldMk cId="2900015414" sldId="7388"/>
            <ac:picMk id="15" creationId="{61EFC569-4C17-4024-8FD9-FE723538BE0C}"/>
          </ac:picMkLst>
        </pc:picChg>
        <pc:picChg chg="add mod">
          <ac:chgData name="Dania Bulfone" userId="cb46caae-3d53-475c-87f0-41a38f0d4b1c" providerId="ADAL" clId="{D6A2AFB7-F3F9-4D21-91B0-04444F155A6B}" dt="2023-01-23T11:06:35.277" v="2540" actId="1035"/>
          <ac:picMkLst>
            <pc:docMk/>
            <pc:sldMk cId="2900015414" sldId="7388"/>
            <ac:picMk id="17" creationId="{DEEDF54C-BCD6-4098-AD97-A09673CD9AC3}"/>
          </ac:picMkLst>
        </pc:picChg>
        <pc:picChg chg="add mod">
          <ac:chgData name="Dania Bulfone" userId="cb46caae-3d53-475c-87f0-41a38f0d4b1c" providerId="ADAL" clId="{D6A2AFB7-F3F9-4D21-91B0-04444F155A6B}" dt="2023-01-23T11:07:20.154" v="2555" actId="1038"/>
          <ac:picMkLst>
            <pc:docMk/>
            <pc:sldMk cId="2900015414" sldId="7388"/>
            <ac:picMk id="18" creationId="{9B24BD37-1A36-4121-A6B8-BC1E12C2A770}"/>
          </ac:picMkLst>
        </pc:picChg>
        <pc:picChg chg="add del mod">
          <ac:chgData name="Dania Bulfone" userId="cb46caae-3d53-475c-87f0-41a38f0d4b1c" providerId="ADAL" clId="{D6A2AFB7-F3F9-4D21-91B0-04444F155A6B}" dt="2023-01-23T10:22:53.180" v="1552" actId="478"/>
          <ac:picMkLst>
            <pc:docMk/>
            <pc:sldMk cId="2900015414" sldId="7388"/>
            <ac:picMk id="19" creationId="{269F0FA7-2632-46E8-BC20-BCCA966BFCFB}"/>
          </ac:picMkLst>
        </pc:picChg>
        <pc:picChg chg="add mod">
          <ac:chgData name="Dania Bulfone" userId="cb46caae-3d53-475c-87f0-41a38f0d4b1c" providerId="ADAL" clId="{D6A2AFB7-F3F9-4D21-91B0-04444F155A6B}" dt="2023-01-23T11:06:35.277" v="2540" actId="1035"/>
          <ac:picMkLst>
            <pc:docMk/>
            <pc:sldMk cId="2900015414" sldId="7388"/>
            <ac:picMk id="20" creationId="{8FF0A158-4024-4225-B944-E5A47FE41DD7}"/>
          </ac:picMkLst>
        </pc:picChg>
        <pc:picChg chg="add mod">
          <ac:chgData name="Dania Bulfone" userId="cb46caae-3d53-475c-87f0-41a38f0d4b1c" providerId="ADAL" clId="{D6A2AFB7-F3F9-4D21-91B0-04444F155A6B}" dt="2023-01-23T11:06:35.277" v="2540" actId="1035"/>
          <ac:picMkLst>
            <pc:docMk/>
            <pc:sldMk cId="2900015414" sldId="7388"/>
            <ac:picMk id="23" creationId="{5AB28BDE-782E-4FD6-9641-2167394C5714}"/>
          </ac:picMkLst>
        </pc:picChg>
        <pc:picChg chg="add mod">
          <ac:chgData name="Dania Bulfone" userId="cb46caae-3d53-475c-87f0-41a38f0d4b1c" providerId="ADAL" clId="{D6A2AFB7-F3F9-4D21-91B0-04444F155A6B}" dt="2023-01-23T11:06:35.277" v="2540" actId="1035"/>
          <ac:picMkLst>
            <pc:docMk/>
            <pc:sldMk cId="2900015414" sldId="7388"/>
            <ac:picMk id="24" creationId="{089BC168-E0CD-4DE3-B25E-EAA7037567E8}"/>
          </ac:picMkLst>
        </pc:picChg>
        <pc:picChg chg="add mod topLvl">
          <ac:chgData name="Dania Bulfone" userId="cb46caae-3d53-475c-87f0-41a38f0d4b1c" providerId="ADAL" clId="{D6A2AFB7-F3F9-4D21-91B0-04444F155A6B}" dt="2023-01-23T11:12:38.847" v="2747" actId="1036"/>
          <ac:picMkLst>
            <pc:docMk/>
            <pc:sldMk cId="2900015414" sldId="7388"/>
            <ac:picMk id="38" creationId="{67955083-5202-412E-B3C4-725EF0AAD5C8}"/>
          </ac:picMkLst>
        </pc:picChg>
        <pc:picChg chg="add mod topLvl">
          <ac:chgData name="Dania Bulfone" userId="cb46caae-3d53-475c-87f0-41a38f0d4b1c" providerId="ADAL" clId="{D6A2AFB7-F3F9-4D21-91B0-04444F155A6B}" dt="2023-01-23T11:12:38.847" v="2747" actId="1036"/>
          <ac:picMkLst>
            <pc:docMk/>
            <pc:sldMk cId="2900015414" sldId="7388"/>
            <ac:picMk id="39" creationId="{7BAC1597-2401-4151-AB59-2CC1439A1F9F}"/>
          </ac:picMkLst>
        </pc:picChg>
        <pc:picChg chg="add mod topLvl">
          <ac:chgData name="Dania Bulfone" userId="cb46caae-3d53-475c-87f0-41a38f0d4b1c" providerId="ADAL" clId="{D6A2AFB7-F3F9-4D21-91B0-04444F155A6B}" dt="2023-01-23T11:12:38.847" v="2747" actId="1036"/>
          <ac:picMkLst>
            <pc:docMk/>
            <pc:sldMk cId="2900015414" sldId="7388"/>
            <ac:picMk id="40" creationId="{9B8D0B63-DBB3-4A52-8906-6387382D87D9}"/>
          </ac:picMkLst>
        </pc:picChg>
        <pc:picChg chg="add mod topLvl">
          <ac:chgData name="Dania Bulfone" userId="cb46caae-3d53-475c-87f0-41a38f0d4b1c" providerId="ADAL" clId="{D6A2AFB7-F3F9-4D21-91B0-04444F155A6B}" dt="2023-01-23T11:12:38.847" v="2747" actId="1036"/>
          <ac:picMkLst>
            <pc:docMk/>
            <pc:sldMk cId="2900015414" sldId="7388"/>
            <ac:picMk id="41" creationId="{5FC69FEA-C014-4CF5-8AF3-9BD832FC5AEA}"/>
          </ac:picMkLst>
        </pc:picChg>
        <pc:picChg chg="add mod topLvl">
          <ac:chgData name="Dania Bulfone" userId="cb46caae-3d53-475c-87f0-41a38f0d4b1c" providerId="ADAL" clId="{D6A2AFB7-F3F9-4D21-91B0-04444F155A6B}" dt="2023-01-23T11:12:38.847" v="2747" actId="1036"/>
          <ac:picMkLst>
            <pc:docMk/>
            <pc:sldMk cId="2900015414" sldId="7388"/>
            <ac:picMk id="42" creationId="{3948A142-7764-4982-B91E-FD06B566F2A6}"/>
          </ac:picMkLst>
        </pc:picChg>
        <pc:picChg chg="add mod topLvl">
          <ac:chgData name="Dania Bulfone" userId="cb46caae-3d53-475c-87f0-41a38f0d4b1c" providerId="ADAL" clId="{D6A2AFB7-F3F9-4D21-91B0-04444F155A6B}" dt="2023-01-23T11:12:38.847" v="2747" actId="1036"/>
          <ac:picMkLst>
            <pc:docMk/>
            <pc:sldMk cId="2900015414" sldId="7388"/>
            <ac:picMk id="43" creationId="{D150A2F3-A3C4-41A6-9F27-5B58A517A024}"/>
          </ac:picMkLst>
        </pc:picChg>
        <pc:picChg chg="mod topLvl">
          <ac:chgData name="Dania Bulfone" userId="cb46caae-3d53-475c-87f0-41a38f0d4b1c" providerId="ADAL" clId="{D6A2AFB7-F3F9-4D21-91B0-04444F155A6B}" dt="2023-01-23T11:06:35.277" v="2540" actId="1035"/>
          <ac:picMkLst>
            <pc:docMk/>
            <pc:sldMk cId="2900015414" sldId="7388"/>
            <ac:picMk id="51" creationId="{2B6A48CA-0FCE-4DB8-88CC-5BF6812EBB54}"/>
          </ac:picMkLst>
        </pc:picChg>
        <pc:picChg chg="mod topLvl">
          <ac:chgData name="Dania Bulfone" userId="cb46caae-3d53-475c-87f0-41a38f0d4b1c" providerId="ADAL" clId="{D6A2AFB7-F3F9-4D21-91B0-04444F155A6B}" dt="2023-01-23T11:07:25.503" v="2567" actId="1038"/>
          <ac:picMkLst>
            <pc:docMk/>
            <pc:sldMk cId="2900015414" sldId="7388"/>
            <ac:picMk id="52" creationId="{7CC1D1E3-7F4F-40D9-B283-47C251EA9BE2}"/>
          </ac:picMkLst>
        </pc:picChg>
        <pc:picChg chg="del mod">
          <ac:chgData name="Dania Bulfone" userId="cb46caae-3d53-475c-87f0-41a38f0d4b1c" providerId="ADAL" clId="{D6A2AFB7-F3F9-4D21-91B0-04444F155A6B}" dt="2023-01-23T10:59:45.747" v="2138" actId="478"/>
          <ac:picMkLst>
            <pc:docMk/>
            <pc:sldMk cId="2900015414" sldId="7388"/>
            <ac:picMk id="53" creationId="{73550E1D-F3BB-435B-8413-2B4050037A7A}"/>
          </ac:picMkLst>
        </pc:picChg>
        <pc:picChg chg="mod topLvl">
          <ac:chgData name="Dania Bulfone" userId="cb46caae-3d53-475c-87f0-41a38f0d4b1c" providerId="ADAL" clId="{D6A2AFB7-F3F9-4D21-91B0-04444F155A6B}" dt="2023-01-23T11:06:35.277" v="2540" actId="1035"/>
          <ac:picMkLst>
            <pc:docMk/>
            <pc:sldMk cId="2900015414" sldId="7388"/>
            <ac:picMk id="54" creationId="{1138F346-3112-4158-BE42-F15EDE23548D}"/>
          </ac:picMkLst>
        </pc:picChg>
        <pc:picChg chg="del mod">
          <ac:chgData name="Dania Bulfone" userId="cb46caae-3d53-475c-87f0-41a38f0d4b1c" providerId="ADAL" clId="{D6A2AFB7-F3F9-4D21-91B0-04444F155A6B}" dt="2023-01-23T10:59:41.249" v="2134" actId="478"/>
          <ac:picMkLst>
            <pc:docMk/>
            <pc:sldMk cId="2900015414" sldId="7388"/>
            <ac:picMk id="55" creationId="{94429930-8290-4530-B464-3B81FA64D36D}"/>
          </ac:picMkLst>
        </pc:picChg>
        <pc:picChg chg="mod topLvl">
          <ac:chgData name="Dania Bulfone" userId="cb46caae-3d53-475c-87f0-41a38f0d4b1c" providerId="ADAL" clId="{D6A2AFB7-F3F9-4D21-91B0-04444F155A6B}" dt="2023-01-23T11:06:35.277" v="2540" actId="1035"/>
          <ac:picMkLst>
            <pc:docMk/>
            <pc:sldMk cId="2900015414" sldId="7388"/>
            <ac:picMk id="56" creationId="{861F413B-9878-4119-A1AA-4608C5BC8509}"/>
          </ac:picMkLst>
        </pc:picChg>
        <pc:picChg chg="add del mod topLvl">
          <ac:chgData name="Dania Bulfone" userId="cb46caae-3d53-475c-87f0-41a38f0d4b1c" providerId="ADAL" clId="{D6A2AFB7-F3F9-4D21-91B0-04444F155A6B}" dt="2023-01-31T15:24:12.652" v="10974" actId="21"/>
          <ac:picMkLst>
            <pc:docMk/>
            <pc:sldMk cId="2900015414" sldId="7388"/>
            <ac:picMk id="58" creationId="{8A620123-D696-45B5-8DFE-0DEC351BF377}"/>
          </ac:picMkLst>
        </pc:picChg>
        <pc:picChg chg="mod">
          <ac:chgData name="Dania Bulfone" userId="cb46caae-3d53-475c-87f0-41a38f0d4b1c" providerId="ADAL" clId="{D6A2AFB7-F3F9-4D21-91B0-04444F155A6B}" dt="2023-01-31T15:24:27.675" v="10980"/>
          <ac:picMkLst>
            <pc:docMk/>
            <pc:sldMk cId="2900015414" sldId="7388"/>
            <ac:picMk id="64" creationId="{9776D1CE-3CB4-44DF-9C03-9E7136DFE8E2}"/>
          </ac:picMkLst>
        </pc:picChg>
        <pc:picChg chg="del mod">
          <ac:chgData name="Dania Bulfone" userId="cb46caae-3d53-475c-87f0-41a38f0d4b1c" providerId="ADAL" clId="{D6A2AFB7-F3F9-4D21-91B0-04444F155A6B}" dt="2023-01-23T11:00:53.364" v="2203" actId="478"/>
          <ac:picMkLst>
            <pc:docMk/>
            <pc:sldMk cId="2900015414" sldId="7388"/>
            <ac:picMk id="66" creationId="{B5417383-302C-4A0A-8920-DD8F0F4FA9B0}"/>
          </ac:picMkLst>
        </pc:picChg>
        <pc:picChg chg="del mod">
          <ac:chgData name="Dania Bulfone" userId="cb46caae-3d53-475c-87f0-41a38f0d4b1c" providerId="ADAL" clId="{D6A2AFB7-F3F9-4D21-91B0-04444F155A6B}" dt="2023-01-23T11:00:39.696" v="2199" actId="478"/>
          <ac:picMkLst>
            <pc:docMk/>
            <pc:sldMk cId="2900015414" sldId="7388"/>
            <ac:picMk id="67" creationId="{FBE1D48D-7C97-4FD6-AE7E-F8D7D3BE6B08}"/>
          </ac:picMkLst>
        </pc:picChg>
        <pc:picChg chg="del mod">
          <ac:chgData name="Dania Bulfone" userId="cb46caae-3d53-475c-87f0-41a38f0d4b1c" providerId="ADAL" clId="{D6A2AFB7-F3F9-4D21-91B0-04444F155A6B}" dt="2023-01-23T11:00:37.010" v="2197" actId="478"/>
          <ac:picMkLst>
            <pc:docMk/>
            <pc:sldMk cId="2900015414" sldId="7388"/>
            <ac:picMk id="68" creationId="{B1DCF424-044C-4C3A-9F1E-25D0DE21AE9C}"/>
          </ac:picMkLst>
        </pc:picChg>
        <pc:picChg chg="del mod">
          <ac:chgData name="Dania Bulfone" userId="cb46caae-3d53-475c-87f0-41a38f0d4b1c" providerId="ADAL" clId="{D6A2AFB7-F3F9-4D21-91B0-04444F155A6B}" dt="2023-01-23T11:00:56.713" v="2205" actId="478"/>
          <ac:picMkLst>
            <pc:docMk/>
            <pc:sldMk cId="2900015414" sldId="7388"/>
            <ac:picMk id="69" creationId="{4985D263-3B18-4240-AC46-259B12090926}"/>
          </ac:picMkLst>
        </pc:picChg>
        <pc:picChg chg="add del mod">
          <ac:chgData name="Dania Bulfone" userId="cb46caae-3d53-475c-87f0-41a38f0d4b1c" providerId="ADAL" clId="{D6A2AFB7-F3F9-4D21-91B0-04444F155A6B}" dt="2023-01-23T11:01:21.448" v="2229" actId="21"/>
          <ac:picMkLst>
            <pc:docMk/>
            <pc:sldMk cId="2900015414" sldId="7388"/>
            <ac:picMk id="74" creationId="{93EF1DE7-A617-493D-93A3-55F176606909}"/>
          </ac:picMkLst>
        </pc:picChg>
        <pc:picChg chg="add del mod">
          <ac:chgData name="Dania Bulfone" userId="cb46caae-3d53-475c-87f0-41a38f0d4b1c" providerId="ADAL" clId="{D6A2AFB7-F3F9-4D21-91B0-04444F155A6B}" dt="2023-01-23T11:01:21.448" v="2229" actId="21"/>
          <ac:picMkLst>
            <pc:docMk/>
            <pc:sldMk cId="2900015414" sldId="7388"/>
            <ac:picMk id="75" creationId="{C3F3957F-28CA-439A-9716-C8A149CDB33E}"/>
          </ac:picMkLst>
        </pc:picChg>
        <pc:picChg chg="add mod">
          <ac:chgData name="Dania Bulfone" userId="cb46caae-3d53-475c-87f0-41a38f0d4b1c" providerId="ADAL" clId="{D6A2AFB7-F3F9-4D21-91B0-04444F155A6B}" dt="2023-01-23T11:06:35.277" v="2540" actId="1035"/>
          <ac:picMkLst>
            <pc:docMk/>
            <pc:sldMk cId="2900015414" sldId="7388"/>
            <ac:picMk id="78" creationId="{9CAAB26F-D0F5-474C-BC47-DECABF4ED591}"/>
          </ac:picMkLst>
        </pc:picChg>
        <pc:picChg chg="add mod">
          <ac:chgData name="Dania Bulfone" userId="cb46caae-3d53-475c-87f0-41a38f0d4b1c" providerId="ADAL" clId="{D6A2AFB7-F3F9-4D21-91B0-04444F155A6B}" dt="2023-01-23T11:06:35.277" v="2540" actId="1035"/>
          <ac:picMkLst>
            <pc:docMk/>
            <pc:sldMk cId="2900015414" sldId="7388"/>
            <ac:picMk id="79" creationId="{ED1FB941-F083-4CD0-AA08-E372EF6D10C0}"/>
          </ac:picMkLst>
        </pc:picChg>
      </pc:sldChg>
      <pc:sldChg chg="modSp del mod">
        <pc:chgData name="Dania Bulfone" userId="cb46caae-3d53-475c-87f0-41a38f0d4b1c" providerId="ADAL" clId="{D6A2AFB7-F3F9-4D21-91B0-04444F155A6B}" dt="2023-01-26T15:16:22.978" v="3810" actId="2696"/>
        <pc:sldMkLst>
          <pc:docMk/>
          <pc:sldMk cId="1332086944" sldId="7395"/>
        </pc:sldMkLst>
        <pc:spChg chg="mod">
          <ac:chgData name="Dania Bulfone" userId="cb46caae-3d53-475c-87f0-41a38f0d4b1c" providerId="ADAL" clId="{D6A2AFB7-F3F9-4D21-91B0-04444F155A6B}" dt="2023-01-26T15:14:24.146" v="3696" actId="20577"/>
          <ac:spMkLst>
            <pc:docMk/>
            <pc:sldMk cId="1332086944" sldId="7395"/>
            <ac:spMk id="2" creationId="{BB093BAA-389A-43B6-A873-2823798D8641}"/>
          </ac:spMkLst>
        </pc:spChg>
        <pc:spChg chg="mod">
          <ac:chgData name="Dania Bulfone" userId="cb46caae-3d53-475c-87f0-41a38f0d4b1c" providerId="ADAL" clId="{D6A2AFB7-F3F9-4D21-91B0-04444F155A6B}" dt="2023-01-26T15:15:21.832" v="3775" actId="20577"/>
          <ac:spMkLst>
            <pc:docMk/>
            <pc:sldMk cId="1332086944" sldId="7395"/>
            <ac:spMk id="3" creationId="{B8A089EA-FDCB-4EF1-897F-67763E3695AE}"/>
          </ac:spMkLst>
        </pc:spChg>
      </pc:sldChg>
      <pc:sldChg chg="modSp mod">
        <pc:chgData name="Dania Bulfone" userId="cb46caae-3d53-475c-87f0-41a38f0d4b1c" providerId="ADAL" clId="{D6A2AFB7-F3F9-4D21-91B0-04444F155A6B}" dt="2023-01-31T13:19:15.046" v="8845" actId="20577"/>
        <pc:sldMkLst>
          <pc:docMk/>
          <pc:sldMk cId="853552591" sldId="7406"/>
        </pc:sldMkLst>
        <pc:spChg chg="mod">
          <ac:chgData name="Dania Bulfone" userId="cb46caae-3d53-475c-87f0-41a38f0d4b1c" providerId="ADAL" clId="{D6A2AFB7-F3F9-4D21-91B0-04444F155A6B}" dt="2023-01-31T13:19:15.046" v="8845" actId="20577"/>
          <ac:spMkLst>
            <pc:docMk/>
            <pc:sldMk cId="853552591" sldId="7406"/>
            <ac:spMk id="2" creationId="{B28D0A75-F462-4665-839B-1FA724543B88}"/>
          </ac:spMkLst>
        </pc:spChg>
      </pc:sldChg>
      <pc:sldChg chg="addSp modSp add mod ord modAnim modShow modNotesTx">
        <pc:chgData name="Dania Bulfone" userId="cb46caae-3d53-475c-87f0-41a38f0d4b1c" providerId="ADAL" clId="{D6A2AFB7-F3F9-4D21-91B0-04444F155A6B}" dt="2023-01-31T15:32:19.154" v="11171"/>
        <pc:sldMkLst>
          <pc:docMk/>
          <pc:sldMk cId="3759084097" sldId="7410"/>
        </pc:sldMkLst>
        <pc:spChg chg="mod">
          <ac:chgData name="Dania Bulfone" userId="cb46caae-3d53-475c-87f0-41a38f0d4b1c" providerId="ADAL" clId="{D6A2AFB7-F3F9-4D21-91B0-04444F155A6B}" dt="2023-01-31T14:39:14.913" v="9596" actId="1076"/>
          <ac:spMkLst>
            <pc:docMk/>
            <pc:sldMk cId="3759084097" sldId="7410"/>
            <ac:spMk id="3" creationId="{B8A089EA-FDCB-4EF1-897F-67763E3695AE}"/>
          </ac:spMkLst>
        </pc:spChg>
        <pc:spChg chg="mod">
          <ac:chgData name="Dania Bulfone" userId="cb46caae-3d53-475c-87f0-41a38f0d4b1c" providerId="ADAL" clId="{D6A2AFB7-F3F9-4D21-91B0-04444F155A6B}" dt="2023-01-26T15:45:43.511" v="5578" actId="164"/>
          <ac:spMkLst>
            <pc:docMk/>
            <pc:sldMk cId="3759084097" sldId="7410"/>
            <ac:spMk id="16" creationId="{CFC25DFD-A43A-4FD0-BDD7-255C4FE54122}"/>
          </ac:spMkLst>
        </pc:spChg>
        <pc:spChg chg="mod">
          <ac:chgData name="Dania Bulfone" userId="cb46caae-3d53-475c-87f0-41a38f0d4b1c" providerId="ADAL" clId="{D6A2AFB7-F3F9-4D21-91B0-04444F155A6B}" dt="2023-01-26T15:45:43.511" v="5578" actId="164"/>
          <ac:spMkLst>
            <pc:docMk/>
            <pc:sldMk cId="3759084097" sldId="7410"/>
            <ac:spMk id="25" creationId="{C783BB59-F440-461E-B469-FC452DD3634E}"/>
          </ac:spMkLst>
        </pc:spChg>
        <pc:spChg chg="mod">
          <ac:chgData name="Dania Bulfone" userId="cb46caae-3d53-475c-87f0-41a38f0d4b1c" providerId="ADAL" clId="{D6A2AFB7-F3F9-4D21-91B0-04444F155A6B}" dt="2023-01-26T15:45:43.511" v="5578" actId="164"/>
          <ac:spMkLst>
            <pc:docMk/>
            <pc:sldMk cId="3759084097" sldId="7410"/>
            <ac:spMk id="26" creationId="{E34CF8C3-E435-4E04-B022-764A6E340D05}"/>
          </ac:spMkLst>
        </pc:spChg>
        <pc:spChg chg="mod">
          <ac:chgData name="Dania Bulfone" userId="cb46caae-3d53-475c-87f0-41a38f0d4b1c" providerId="ADAL" clId="{D6A2AFB7-F3F9-4D21-91B0-04444F155A6B}" dt="2023-01-26T15:45:43.511" v="5578" actId="164"/>
          <ac:spMkLst>
            <pc:docMk/>
            <pc:sldMk cId="3759084097" sldId="7410"/>
            <ac:spMk id="27" creationId="{9CC08344-9648-4D56-970E-6CFC28DB7CAF}"/>
          </ac:spMkLst>
        </pc:spChg>
        <pc:spChg chg="mod">
          <ac:chgData name="Dania Bulfone" userId="cb46caae-3d53-475c-87f0-41a38f0d4b1c" providerId="ADAL" clId="{D6A2AFB7-F3F9-4D21-91B0-04444F155A6B}" dt="2023-01-26T15:45:43.511" v="5578" actId="164"/>
          <ac:spMkLst>
            <pc:docMk/>
            <pc:sldMk cId="3759084097" sldId="7410"/>
            <ac:spMk id="28" creationId="{906F9045-1A2B-49A5-8B6B-EBF92B2D5FD4}"/>
          </ac:spMkLst>
        </pc:spChg>
        <pc:spChg chg="mod">
          <ac:chgData name="Dania Bulfone" userId="cb46caae-3d53-475c-87f0-41a38f0d4b1c" providerId="ADAL" clId="{D6A2AFB7-F3F9-4D21-91B0-04444F155A6B}" dt="2023-01-26T15:45:43.511" v="5578" actId="164"/>
          <ac:spMkLst>
            <pc:docMk/>
            <pc:sldMk cId="3759084097" sldId="7410"/>
            <ac:spMk id="29" creationId="{CE205D98-A7A7-4EF5-BDA2-76201280C9B9}"/>
          </ac:spMkLst>
        </pc:spChg>
        <pc:spChg chg="mod">
          <ac:chgData name="Dania Bulfone" userId="cb46caae-3d53-475c-87f0-41a38f0d4b1c" providerId="ADAL" clId="{D6A2AFB7-F3F9-4D21-91B0-04444F155A6B}" dt="2023-01-26T15:46:22.710" v="5635" actId="1038"/>
          <ac:spMkLst>
            <pc:docMk/>
            <pc:sldMk cId="3759084097" sldId="7410"/>
            <ac:spMk id="30" creationId="{0717607C-D368-441B-B49D-BB0B62C4B0B1}"/>
          </ac:spMkLst>
        </pc:spChg>
        <pc:spChg chg="mod">
          <ac:chgData name="Dania Bulfone" userId="cb46caae-3d53-475c-87f0-41a38f0d4b1c" providerId="ADAL" clId="{D6A2AFB7-F3F9-4D21-91B0-04444F155A6B}" dt="2023-01-26T15:45:43.511" v="5578" actId="164"/>
          <ac:spMkLst>
            <pc:docMk/>
            <pc:sldMk cId="3759084097" sldId="7410"/>
            <ac:spMk id="31" creationId="{FAFA2547-7665-42CA-A92C-B9FC84F4523B}"/>
          </ac:spMkLst>
        </pc:spChg>
        <pc:grpChg chg="add mod">
          <ac:chgData name="Dania Bulfone" userId="cb46caae-3d53-475c-87f0-41a38f0d4b1c" providerId="ADAL" clId="{D6A2AFB7-F3F9-4D21-91B0-04444F155A6B}" dt="2023-01-26T15:46:01.054" v="5604" actId="1076"/>
          <ac:grpSpMkLst>
            <pc:docMk/>
            <pc:sldMk cId="3759084097" sldId="7410"/>
            <ac:grpSpMk id="4" creationId="{B7A10B26-BDC2-4FB3-BA08-7B889CC3F644}"/>
          </ac:grpSpMkLst>
        </pc:grpChg>
        <pc:picChg chg="mod">
          <ac:chgData name="Dania Bulfone" userId="cb46caae-3d53-475c-87f0-41a38f0d4b1c" providerId="ADAL" clId="{D6A2AFB7-F3F9-4D21-91B0-04444F155A6B}" dt="2023-01-26T15:46:13.392" v="5606" actId="14100"/>
          <ac:picMkLst>
            <pc:docMk/>
            <pc:sldMk cId="3759084097" sldId="7410"/>
            <ac:picMk id="15" creationId="{11F1A6C1-A09D-421D-BF46-FBA4F69B7F2F}"/>
          </ac:picMkLst>
        </pc:picChg>
      </pc:sldChg>
      <pc:sldMasterChg chg="modSldLayout">
        <pc:chgData name="Dania Bulfone" userId="cb46caae-3d53-475c-87f0-41a38f0d4b1c" providerId="ADAL" clId="{D6A2AFB7-F3F9-4D21-91B0-04444F155A6B}" dt="2023-02-01T09:42:10.698" v="11298" actId="478"/>
        <pc:sldMasterMkLst>
          <pc:docMk/>
          <pc:sldMasterMk cId="14425325" sldId="2147483648"/>
        </pc:sldMasterMkLst>
        <pc:sldLayoutChg chg="delSp mod">
          <pc:chgData name="Dania Bulfone" userId="cb46caae-3d53-475c-87f0-41a38f0d4b1c" providerId="ADAL" clId="{D6A2AFB7-F3F9-4D21-91B0-04444F155A6B}" dt="2023-02-01T09:42:10.698" v="11298" actId="478"/>
          <pc:sldLayoutMkLst>
            <pc:docMk/>
            <pc:sldMasterMk cId="14425325" sldId="2147483648"/>
            <pc:sldLayoutMk cId="1258122152" sldId="2147483649"/>
          </pc:sldLayoutMkLst>
          <pc:spChg chg="del">
            <ac:chgData name="Dania Bulfone" userId="cb46caae-3d53-475c-87f0-41a38f0d4b1c" providerId="ADAL" clId="{D6A2AFB7-F3F9-4D21-91B0-04444F155A6B}" dt="2023-02-01T09:42:10.698" v="11298" actId="478"/>
            <ac:spMkLst>
              <pc:docMk/>
              <pc:sldMasterMk cId="14425325" sldId="2147483648"/>
              <pc:sldLayoutMk cId="1258122152" sldId="2147483649"/>
              <ac:spMk id="11" creationId="{E48C9CF7-45F3-4007-8BA7-0578AC0D55E5}"/>
            </ac:spMkLst>
          </pc:spChg>
          <pc:spChg chg="del">
            <ac:chgData name="Dania Bulfone" userId="cb46caae-3d53-475c-87f0-41a38f0d4b1c" providerId="ADAL" clId="{D6A2AFB7-F3F9-4D21-91B0-04444F155A6B}" dt="2023-02-01T09:42:09.284" v="11297" actId="478"/>
            <ac:spMkLst>
              <pc:docMk/>
              <pc:sldMasterMk cId="14425325" sldId="2147483648"/>
              <pc:sldLayoutMk cId="1258122152" sldId="2147483649"/>
              <ac:spMk id="13" creationId="{DCBDEC0F-A2A7-428D-97CE-D1BC697F3A3D}"/>
            </ac:spMkLst>
          </pc:spChg>
        </pc:sldLayoutChg>
      </pc:sldMasterChg>
    </pc:docChg>
  </pc:docChgLst>
  <pc:docChgLst>
    <pc:chgData name="Alessandra Angona" userId="984968e1-38f8-4b7f-93d2-9287b563cca1" providerId="ADAL" clId="{44F59B7A-151D-47F4-AABC-9BCFD0B893DE}"/>
    <pc:docChg chg="modSld">
      <pc:chgData name="Alessandra Angona" userId="984968e1-38f8-4b7f-93d2-9287b563cca1" providerId="ADAL" clId="{44F59B7A-151D-47F4-AABC-9BCFD0B893DE}" dt="2023-10-13T10:28:27.101" v="0" actId="729"/>
      <pc:docMkLst>
        <pc:docMk/>
      </pc:docMkLst>
      <pc:sldChg chg="mod modShow">
        <pc:chgData name="Alessandra Angona" userId="984968e1-38f8-4b7f-93d2-9287b563cca1" providerId="ADAL" clId="{44F59B7A-151D-47F4-AABC-9BCFD0B893DE}" dt="2023-10-13T10:28:27.101" v="0" actId="729"/>
        <pc:sldMkLst>
          <pc:docMk/>
          <pc:sldMk cId="2931249006" sldId="716"/>
        </pc:sldMkLst>
      </pc:sldChg>
    </pc:docChg>
  </pc:docChgLst>
  <pc:docChgLst>
    <pc:chgData name="Alessandra Angona" userId="984968e1-38f8-4b7f-93d2-9287b563cca1" providerId="ADAL" clId="{1C037784-F07F-4B0D-A4BE-455A63FD12C9}"/>
    <pc:docChg chg="undo custSel addSld delSld modSld">
      <pc:chgData name="Alessandra Angona" userId="984968e1-38f8-4b7f-93d2-9287b563cca1" providerId="ADAL" clId="{1C037784-F07F-4B0D-A4BE-455A63FD12C9}" dt="2023-12-12T11:50:07.006" v="378" actId="47"/>
      <pc:docMkLst>
        <pc:docMk/>
      </pc:docMkLst>
      <pc:sldChg chg="addSp modSp mod">
        <pc:chgData name="Alessandra Angona" userId="984968e1-38f8-4b7f-93d2-9287b563cca1" providerId="ADAL" clId="{1C037784-F07F-4B0D-A4BE-455A63FD12C9}" dt="2023-12-11T13:26:54.274" v="375" actId="20577"/>
        <pc:sldMkLst>
          <pc:docMk/>
          <pc:sldMk cId="3186595866" sldId="256"/>
        </pc:sldMkLst>
        <pc:spChg chg="mod">
          <ac:chgData name="Alessandra Angona" userId="984968e1-38f8-4b7f-93d2-9287b563cca1" providerId="ADAL" clId="{1C037784-F07F-4B0D-A4BE-455A63FD12C9}" dt="2023-12-10T15:59:07.548" v="13" actId="20577"/>
          <ac:spMkLst>
            <pc:docMk/>
            <pc:sldMk cId="3186595866" sldId="256"/>
            <ac:spMk id="2" creationId="{7C197D8E-A527-4342-AFA3-FC1591096011}"/>
          </ac:spMkLst>
        </pc:spChg>
        <pc:spChg chg="add mod">
          <ac:chgData name="Alessandra Angona" userId="984968e1-38f8-4b7f-93d2-9287b563cca1" providerId="ADAL" clId="{1C037784-F07F-4B0D-A4BE-455A63FD12C9}" dt="2023-12-11T13:26:54.274" v="375" actId="20577"/>
          <ac:spMkLst>
            <pc:docMk/>
            <pc:sldMk cId="3186595866" sldId="256"/>
            <ac:spMk id="3" creationId="{7923F5D6-4560-EC17-E1DA-5EA0CCAF6B8F}"/>
          </ac:spMkLst>
        </pc:spChg>
        <pc:picChg chg="add mod">
          <ac:chgData name="Alessandra Angona" userId="984968e1-38f8-4b7f-93d2-9287b563cca1" providerId="ADAL" clId="{1C037784-F07F-4B0D-A4BE-455A63FD12C9}" dt="2023-12-11T10:45:46.201" v="258" actId="1076"/>
          <ac:picMkLst>
            <pc:docMk/>
            <pc:sldMk cId="3186595866" sldId="256"/>
            <ac:picMk id="4" creationId="{2B1C0A90-190E-7BF1-0BDA-3A535454433D}"/>
          </ac:picMkLst>
        </pc:picChg>
      </pc:sldChg>
      <pc:sldChg chg="addSp modSp mod">
        <pc:chgData name="Alessandra Angona" userId="984968e1-38f8-4b7f-93d2-9287b563cca1" providerId="ADAL" clId="{1C037784-F07F-4B0D-A4BE-455A63FD12C9}" dt="2023-12-11T10:46:42.308" v="265" actId="1076"/>
        <pc:sldMkLst>
          <pc:docMk/>
          <pc:sldMk cId="3778611682" sldId="257"/>
        </pc:sldMkLst>
        <pc:picChg chg="add mod">
          <ac:chgData name="Alessandra Angona" userId="984968e1-38f8-4b7f-93d2-9287b563cca1" providerId="ADAL" clId="{1C037784-F07F-4B0D-A4BE-455A63FD12C9}" dt="2023-12-11T10:46:42.308" v="265" actId="1076"/>
          <ac:picMkLst>
            <pc:docMk/>
            <pc:sldMk cId="3778611682" sldId="257"/>
            <ac:picMk id="4" creationId="{F717CC46-3071-1A9C-8196-0F19ED38E8C2}"/>
          </ac:picMkLst>
        </pc:picChg>
      </pc:sldChg>
      <pc:sldChg chg="del">
        <pc:chgData name="Alessandra Angona" userId="984968e1-38f8-4b7f-93d2-9287b563cca1" providerId="ADAL" clId="{1C037784-F07F-4B0D-A4BE-455A63FD12C9}" dt="2023-12-12T11:50:07.006" v="378" actId="47"/>
        <pc:sldMkLst>
          <pc:docMk/>
          <pc:sldMk cId="3553790111" sldId="267"/>
        </pc:sldMkLst>
      </pc:sldChg>
      <pc:sldChg chg="addSp modSp modAnim">
        <pc:chgData name="Alessandra Angona" userId="984968e1-38f8-4b7f-93d2-9287b563cca1" providerId="ADAL" clId="{1C037784-F07F-4B0D-A4BE-455A63FD12C9}" dt="2023-12-10T16:25:10.655" v="196"/>
        <pc:sldMkLst>
          <pc:docMk/>
          <pc:sldMk cId="3564088411" sldId="294"/>
        </pc:sldMkLst>
        <pc:spChg chg="add mod">
          <ac:chgData name="Alessandra Angona" userId="984968e1-38f8-4b7f-93d2-9287b563cca1" providerId="ADAL" clId="{1C037784-F07F-4B0D-A4BE-455A63FD12C9}" dt="2023-12-10T16:25:10.655" v="196"/>
          <ac:spMkLst>
            <pc:docMk/>
            <pc:sldMk cId="3564088411" sldId="294"/>
            <ac:spMk id="4" creationId="{10B67FFF-4E67-C5B4-FAAE-CC99EBE7E3F7}"/>
          </ac:spMkLst>
        </pc:spChg>
      </pc:sldChg>
      <pc:sldChg chg="modAnim">
        <pc:chgData name="Alessandra Angona" userId="984968e1-38f8-4b7f-93d2-9287b563cca1" providerId="ADAL" clId="{1C037784-F07F-4B0D-A4BE-455A63FD12C9}" dt="2023-12-11T12:56:31.246" v="347"/>
        <pc:sldMkLst>
          <pc:docMk/>
          <pc:sldMk cId="1282861857" sldId="297"/>
        </pc:sldMkLst>
      </pc:sldChg>
      <pc:sldChg chg="del">
        <pc:chgData name="Alessandra Angona" userId="984968e1-38f8-4b7f-93d2-9287b563cca1" providerId="ADAL" clId="{1C037784-F07F-4B0D-A4BE-455A63FD12C9}" dt="2023-12-12T11:50:07.006" v="378" actId="47"/>
        <pc:sldMkLst>
          <pc:docMk/>
          <pc:sldMk cId="2392505122" sldId="318"/>
        </pc:sldMkLst>
      </pc:sldChg>
      <pc:sldChg chg="del">
        <pc:chgData name="Alessandra Angona" userId="984968e1-38f8-4b7f-93d2-9287b563cca1" providerId="ADAL" clId="{1C037784-F07F-4B0D-A4BE-455A63FD12C9}" dt="2023-12-12T11:50:07.006" v="378" actId="47"/>
        <pc:sldMkLst>
          <pc:docMk/>
          <pc:sldMk cId="1443074288" sldId="320"/>
        </pc:sldMkLst>
      </pc:sldChg>
      <pc:sldChg chg="del">
        <pc:chgData name="Alessandra Angona" userId="984968e1-38f8-4b7f-93d2-9287b563cca1" providerId="ADAL" clId="{1C037784-F07F-4B0D-A4BE-455A63FD12C9}" dt="2023-12-12T11:50:07.006" v="378" actId="47"/>
        <pc:sldMkLst>
          <pc:docMk/>
          <pc:sldMk cId="2525154997" sldId="322"/>
        </pc:sldMkLst>
      </pc:sldChg>
      <pc:sldChg chg="del">
        <pc:chgData name="Alessandra Angona" userId="984968e1-38f8-4b7f-93d2-9287b563cca1" providerId="ADAL" clId="{1C037784-F07F-4B0D-A4BE-455A63FD12C9}" dt="2023-12-12T11:50:07.006" v="378" actId="47"/>
        <pc:sldMkLst>
          <pc:docMk/>
          <pc:sldMk cId="2960140210" sldId="324"/>
        </pc:sldMkLst>
      </pc:sldChg>
      <pc:sldChg chg="modSp">
        <pc:chgData name="Alessandra Angona" userId="984968e1-38f8-4b7f-93d2-9287b563cca1" providerId="ADAL" clId="{1C037784-F07F-4B0D-A4BE-455A63FD12C9}" dt="2023-12-11T11:11:46.635" v="267" actId="108"/>
        <pc:sldMkLst>
          <pc:docMk/>
          <pc:sldMk cId="1263269272" sldId="335"/>
        </pc:sldMkLst>
        <pc:spChg chg="mod">
          <ac:chgData name="Alessandra Angona" userId="984968e1-38f8-4b7f-93d2-9287b563cca1" providerId="ADAL" clId="{1C037784-F07F-4B0D-A4BE-455A63FD12C9}" dt="2023-12-11T11:11:46.635" v="267" actId="108"/>
          <ac:spMkLst>
            <pc:docMk/>
            <pc:sldMk cId="1263269272" sldId="335"/>
            <ac:spMk id="10" creationId="{50915F0C-B08E-43A7-8A64-0D70D5E1972B}"/>
          </ac:spMkLst>
        </pc:spChg>
      </pc:sldChg>
      <pc:sldChg chg="delSp modSp mod delAnim modAnim">
        <pc:chgData name="Alessandra Angona" userId="984968e1-38f8-4b7f-93d2-9287b563cca1" providerId="ADAL" clId="{1C037784-F07F-4B0D-A4BE-455A63FD12C9}" dt="2023-12-11T12:44:34.063" v="339" actId="20577"/>
        <pc:sldMkLst>
          <pc:docMk/>
          <pc:sldMk cId="3204012149" sldId="338"/>
        </pc:sldMkLst>
        <pc:spChg chg="mod">
          <ac:chgData name="Alessandra Angona" userId="984968e1-38f8-4b7f-93d2-9287b563cca1" providerId="ADAL" clId="{1C037784-F07F-4B0D-A4BE-455A63FD12C9}" dt="2023-12-11T12:44:34.063" v="339" actId="20577"/>
          <ac:spMkLst>
            <pc:docMk/>
            <pc:sldMk cId="3204012149" sldId="338"/>
            <ac:spMk id="3" creationId="{69558984-24A6-4961-9643-A1DD61A95820}"/>
          </ac:spMkLst>
        </pc:spChg>
        <pc:spChg chg="mod">
          <ac:chgData name="Alessandra Angona" userId="984968e1-38f8-4b7f-93d2-9287b563cca1" providerId="ADAL" clId="{1C037784-F07F-4B0D-A4BE-455A63FD12C9}" dt="2023-12-11T12:30:50.347" v="334" actId="1076"/>
          <ac:spMkLst>
            <pc:docMk/>
            <pc:sldMk cId="3204012149" sldId="338"/>
            <ac:spMk id="6" creationId="{0BB16B98-CED2-44B5-8288-E9868E006648}"/>
          </ac:spMkLst>
        </pc:spChg>
        <pc:grpChg chg="del">
          <ac:chgData name="Alessandra Angona" userId="984968e1-38f8-4b7f-93d2-9287b563cca1" providerId="ADAL" clId="{1C037784-F07F-4B0D-A4BE-455A63FD12C9}" dt="2023-12-11T12:43:54.394" v="336" actId="478"/>
          <ac:grpSpMkLst>
            <pc:docMk/>
            <pc:sldMk cId="3204012149" sldId="338"/>
            <ac:grpSpMk id="5" creationId="{81071097-13BC-45FA-B934-1201FB9047C3}"/>
          </ac:grpSpMkLst>
        </pc:grpChg>
      </pc:sldChg>
      <pc:sldChg chg="modSp modAnim">
        <pc:chgData name="Alessandra Angona" userId="984968e1-38f8-4b7f-93d2-9287b563cca1" providerId="ADAL" clId="{1C037784-F07F-4B0D-A4BE-455A63FD12C9}" dt="2023-12-11T12:45:34.415" v="341" actId="20577"/>
        <pc:sldMkLst>
          <pc:docMk/>
          <pc:sldMk cId="4058013965" sldId="342"/>
        </pc:sldMkLst>
        <pc:spChg chg="mod">
          <ac:chgData name="Alessandra Angona" userId="984968e1-38f8-4b7f-93d2-9287b563cca1" providerId="ADAL" clId="{1C037784-F07F-4B0D-A4BE-455A63FD12C9}" dt="2023-12-11T12:45:34.415" v="341" actId="20577"/>
          <ac:spMkLst>
            <pc:docMk/>
            <pc:sldMk cId="4058013965" sldId="342"/>
            <ac:spMk id="31" creationId="{82AA7E27-6E35-4493-BA34-11C2D76F6664}"/>
          </ac:spMkLst>
        </pc:spChg>
      </pc:sldChg>
      <pc:sldChg chg="del mod modShow">
        <pc:chgData name="Alessandra Angona" userId="984968e1-38f8-4b7f-93d2-9287b563cca1" providerId="ADAL" clId="{1C037784-F07F-4B0D-A4BE-455A63FD12C9}" dt="2023-12-12T11:49:55.219" v="376" actId="47"/>
        <pc:sldMkLst>
          <pc:docMk/>
          <pc:sldMk cId="2931249006" sldId="716"/>
        </pc:sldMkLst>
      </pc:sldChg>
      <pc:sldChg chg="mod modShow">
        <pc:chgData name="Alessandra Angona" userId="984968e1-38f8-4b7f-93d2-9287b563cca1" providerId="ADAL" clId="{1C037784-F07F-4B0D-A4BE-455A63FD12C9}" dt="2023-12-11T12:48:33.261" v="342" actId="729"/>
        <pc:sldMkLst>
          <pc:docMk/>
          <pc:sldMk cId="2893895004" sldId="7387"/>
        </pc:sldMkLst>
      </pc:sldChg>
      <pc:sldChg chg="addSp modSp mod modAnim">
        <pc:chgData name="Alessandra Angona" userId="984968e1-38f8-4b7f-93d2-9287b563cca1" providerId="ADAL" clId="{1C037784-F07F-4B0D-A4BE-455A63FD12C9}" dt="2023-12-11T11:52:12.422" v="321" actId="1076"/>
        <pc:sldMkLst>
          <pc:docMk/>
          <pc:sldMk cId="2900015414" sldId="7388"/>
        </pc:sldMkLst>
        <pc:spChg chg="mod">
          <ac:chgData name="Alessandra Angona" userId="984968e1-38f8-4b7f-93d2-9287b563cca1" providerId="ADAL" clId="{1C037784-F07F-4B0D-A4BE-455A63FD12C9}" dt="2023-12-11T11:45:40.308" v="271" actId="1076"/>
          <ac:spMkLst>
            <pc:docMk/>
            <pc:sldMk cId="2900015414" sldId="7388"/>
            <ac:spMk id="5" creationId="{D87E425A-E54F-4E1C-B43F-74471F124D41}"/>
          </ac:spMkLst>
        </pc:spChg>
        <pc:spChg chg="mod">
          <ac:chgData name="Alessandra Angona" userId="984968e1-38f8-4b7f-93d2-9287b563cca1" providerId="ADAL" clId="{1C037784-F07F-4B0D-A4BE-455A63FD12C9}" dt="2023-12-11T11:45:40.308" v="271" actId="1076"/>
          <ac:spMkLst>
            <pc:docMk/>
            <pc:sldMk cId="2900015414" sldId="7388"/>
            <ac:spMk id="14" creationId="{2F5BD3FB-6772-4D5B-9E15-06B37732FD2F}"/>
          </ac:spMkLst>
        </pc:spChg>
        <pc:spChg chg="mod">
          <ac:chgData name="Alessandra Angona" userId="984968e1-38f8-4b7f-93d2-9287b563cca1" providerId="ADAL" clId="{1C037784-F07F-4B0D-A4BE-455A63FD12C9}" dt="2023-12-11T11:45:40.308" v="271" actId="1076"/>
          <ac:spMkLst>
            <pc:docMk/>
            <pc:sldMk cId="2900015414" sldId="7388"/>
            <ac:spMk id="26" creationId="{437A10DB-DB5F-4D4C-B611-ADB272187740}"/>
          </ac:spMkLst>
        </pc:spChg>
        <pc:spChg chg="mod">
          <ac:chgData name="Alessandra Angona" userId="984968e1-38f8-4b7f-93d2-9287b563cca1" providerId="ADAL" clId="{1C037784-F07F-4B0D-A4BE-455A63FD12C9}" dt="2023-12-11T11:45:40.308" v="271" actId="1076"/>
          <ac:spMkLst>
            <pc:docMk/>
            <pc:sldMk cId="2900015414" sldId="7388"/>
            <ac:spMk id="27" creationId="{ECD6F6A8-1C52-4C34-9E2A-AFD7D45E7B54}"/>
          </ac:spMkLst>
        </pc:spChg>
        <pc:spChg chg="mod">
          <ac:chgData name="Alessandra Angona" userId="984968e1-38f8-4b7f-93d2-9287b563cca1" providerId="ADAL" clId="{1C037784-F07F-4B0D-A4BE-455A63FD12C9}" dt="2023-12-11T11:45:40.308" v="271" actId="1076"/>
          <ac:spMkLst>
            <pc:docMk/>
            <pc:sldMk cId="2900015414" sldId="7388"/>
            <ac:spMk id="28" creationId="{F73B1818-F87F-441B-97E2-C12C614A2035}"/>
          </ac:spMkLst>
        </pc:spChg>
        <pc:spChg chg="mod">
          <ac:chgData name="Alessandra Angona" userId="984968e1-38f8-4b7f-93d2-9287b563cca1" providerId="ADAL" clId="{1C037784-F07F-4B0D-A4BE-455A63FD12C9}" dt="2023-12-11T11:45:40.308" v="271" actId="1076"/>
          <ac:spMkLst>
            <pc:docMk/>
            <pc:sldMk cId="2900015414" sldId="7388"/>
            <ac:spMk id="29" creationId="{E9BE5AF4-1EF8-42B1-9402-E256AD7F564D}"/>
          </ac:spMkLst>
        </pc:spChg>
        <pc:spChg chg="mod">
          <ac:chgData name="Alessandra Angona" userId="984968e1-38f8-4b7f-93d2-9287b563cca1" providerId="ADAL" clId="{1C037784-F07F-4B0D-A4BE-455A63FD12C9}" dt="2023-12-11T11:45:40.308" v="271" actId="1076"/>
          <ac:spMkLst>
            <pc:docMk/>
            <pc:sldMk cId="2900015414" sldId="7388"/>
            <ac:spMk id="30" creationId="{021BC5DD-AF9E-4103-A71B-2FD0D76E6EA9}"/>
          </ac:spMkLst>
        </pc:spChg>
        <pc:spChg chg="mod">
          <ac:chgData name="Alessandra Angona" userId="984968e1-38f8-4b7f-93d2-9287b563cca1" providerId="ADAL" clId="{1C037784-F07F-4B0D-A4BE-455A63FD12C9}" dt="2023-12-11T11:45:40.308" v="271" actId="1076"/>
          <ac:spMkLst>
            <pc:docMk/>
            <pc:sldMk cId="2900015414" sldId="7388"/>
            <ac:spMk id="32" creationId="{5CCE098E-1FB7-4920-8C43-AB6D53452E40}"/>
          </ac:spMkLst>
        </pc:spChg>
        <pc:spChg chg="mod">
          <ac:chgData name="Alessandra Angona" userId="984968e1-38f8-4b7f-93d2-9287b563cca1" providerId="ADAL" clId="{1C037784-F07F-4B0D-A4BE-455A63FD12C9}" dt="2023-12-11T11:47:12.489" v="276" actId="20577"/>
          <ac:spMkLst>
            <pc:docMk/>
            <pc:sldMk cId="2900015414" sldId="7388"/>
            <ac:spMk id="36" creationId="{89C9A278-8A36-4398-8571-7F9439A51938}"/>
          </ac:spMkLst>
        </pc:spChg>
        <pc:spChg chg="mod">
          <ac:chgData name="Alessandra Angona" userId="984968e1-38f8-4b7f-93d2-9287b563cca1" providerId="ADAL" clId="{1C037784-F07F-4B0D-A4BE-455A63FD12C9}" dt="2023-12-11T11:45:40.308" v="271" actId="1076"/>
          <ac:spMkLst>
            <pc:docMk/>
            <pc:sldMk cId="2900015414" sldId="7388"/>
            <ac:spMk id="37" creationId="{6CBB43CD-F044-4848-BA38-D46D6CB79E4C}"/>
          </ac:spMkLst>
        </pc:spChg>
        <pc:spChg chg="mod">
          <ac:chgData name="Alessandra Angona" userId="984968e1-38f8-4b7f-93d2-9287b563cca1" providerId="ADAL" clId="{1C037784-F07F-4B0D-A4BE-455A63FD12C9}" dt="2023-12-11T11:45:40.308" v="271" actId="1076"/>
          <ac:spMkLst>
            <pc:docMk/>
            <pc:sldMk cId="2900015414" sldId="7388"/>
            <ac:spMk id="44" creationId="{89F43268-0977-43E7-8ADA-1A2F7C3296FC}"/>
          </ac:spMkLst>
        </pc:spChg>
        <pc:spChg chg="mod">
          <ac:chgData name="Alessandra Angona" userId="984968e1-38f8-4b7f-93d2-9287b563cca1" providerId="ADAL" clId="{1C037784-F07F-4B0D-A4BE-455A63FD12C9}" dt="2023-12-11T11:45:40.308" v="271" actId="1076"/>
          <ac:spMkLst>
            <pc:docMk/>
            <pc:sldMk cId="2900015414" sldId="7388"/>
            <ac:spMk id="45" creationId="{9FB2A22F-FA46-4EB0-A183-A2AEC7319A84}"/>
          </ac:spMkLst>
        </pc:spChg>
        <pc:spChg chg="mod">
          <ac:chgData name="Alessandra Angona" userId="984968e1-38f8-4b7f-93d2-9287b563cca1" providerId="ADAL" clId="{1C037784-F07F-4B0D-A4BE-455A63FD12C9}" dt="2023-12-11T11:52:08.746" v="320" actId="20577"/>
          <ac:spMkLst>
            <pc:docMk/>
            <pc:sldMk cId="2900015414" sldId="7388"/>
            <ac:spMk id="46" creationId="{16B9A24C-56EA-4406-8857-10E18239804E}"/>
          </ac:spMkLst>
        </pc:spChg>
        <pc:spChg chg="mod">
          <ac:chgData name="Alessandra Angona" userId="984968e1-38f8-4b7f-93d2-9287b563cca1" providerId="ADAL" clId="{1C037784-F07F-4B0D-A4BE-455A63FD12C9}" dt="2023-12-11T11:45:40.308" v="271" actId="1076"/>
          <ac:spMkLst>
            <pc:docMk/>
            <pc:sldMk cId="2900015414" sldId="7388"/>
            <ac:spMk id="47" creationId="{4C4EFA46-501F-4280-836D-E992A3CC5AFF}"/>
          </ac:spMkLst>
        </pc:spChg>
        <pc:spChg chg="mod">
          <ac:chgData name="Alessandra Angona" userId="984968e1-38f8-4b7f-93d2-9287b563cca1" providerId="ADAL" clId="{1C037784-F07F-4B0D-A4BE-455A63FD12C9}" dt="2023-12-11T11:45:40.308" v="271" actId="1076"/>
          <ac:spMkLst>
            <pc:docMk/>
            <pc:sldMk cId="2900015414" sldId="7388"/>
            <ac:spMk id="50" creationId="{F05AED25-C2D7-4B0B-883E-C832ABA6F209}"/>
          </ac:spMkLst>
        </pc:spChg>
        <pc:spChg chg="mod">
          <ac:chgData name="Alessandra Angona" userId="984968e1-38f8-4b7f-93d2-9287b563cca1" providerId="ADAL" clId="{1C037784-F07F-4B0D-A4BE-455A63FD12C9}" dt="2023-12-11T11:45:40.308" v="271" actId="1076"/>
          <ac:spMkLst>
            <pc:docMk/>
            <pc:sldMk cId="2900015414" sldId="7388"/>
            <ac:spMk id="53" creationId="{15ABDD31-36A1-4BF7-AA5E-9B654558FA45}"/>
          </ac:spMkLst>
        </pc:spChg>
        <pc:spChg chg="mod">
          <ac:chgData name="Alessandra Angona" userId="984968e1-38f8-4b7f-93d2-9287b563cca1" providerId="ADAL" clId="{1C037784-F07F-4B0D-A4BE-455A63FD12C9}" dt="2023-12-11T11:45:40.308" v="271" actId="1076"/>
          <ac:spMkLst>
            <pc:docMk/>
            <pc:sldMk cId="2900015414" sldId="7388"/>
            <ac:spMk id="57" creationId="{87FC184F-7C56-4DFF-811F-935644CB4E72}"/>
          </ac:spMkLst>
        </pc:spChg>
        <pc:spChg chg="mod">
          <ac:chgData name="Alessandra Angona" userId="984968e1-38f8-4b7f-93d2-9287b563cca1" providerId="ADAL" clId="{1C037784-F07F-4B0D-A4BE-455A63FD12C9}" dt="2023-12-11T11:45:40.308" v="271" actId="1076"/>
          <ac:spMkLst>
            <pc:docMk/>
            <pc:sldMk cId="2900015414" sldId="7388"/>
            <ac:spMk id="59" creationId="{276B6331-01B3-4ED9-A7F6-46C6D55D08D4}"/>
          </ac:spMkLst>
        </pc:spChg>
        <pc:spChg chg="mod">
          <ac:chgData name="Alessandra Angona" userId="984968e1-38f8-4b7f-93d2-9287b563cca1" providerId="ADAL" clId="{1C037784-F07F-4B0D-A4BE-455A63FD12C9}" dt="2023-12-11T11:45:40.308" v="271" actId="1076"/>
          <ac:spMkLst>
            <pc:docMk/>
            <pc:sldMk cId="2900015414" sldId="7388"/>
            <ac:spMk id="60" creationId="{E7E4C397-AF2C-4280-AAAF-4C7136C29F5E}"/>
          </ac:spMkLst>
        </pc:spChg>
        <pc:spChg chg="mod">
          <ac:chgData name="Alessandra Angona" userId="984968e1-38f8-4b7f-93d2-9287b563cca1" providerId="ADAL" clId="{1C037784-F07F-4B0D-A4BE-455A63FD12C9}" dt="2023-12-11T11:45:40.308" v="271" actId="1076"/>
          <ac:spMkLst>
            <pc:docMk/>
            <pc:sldMk cId="2900015414" sldId="7388"/>
            <ac:spMk id="62" creationId="{3C0121C7-3219-4909-9605-4ECD98644D36}"/>
          </ac:spMkLst>
        </pc:spChg>
        <pc:spChg chg="mod">
          <ac:chgData name="Alessandra Angona" userId="984968e1-38f8-4b7f-93d2-9287b563cca1" providerId="ADAL" clId="{1C037784-F07F-4B0D-A4BE-455A63FD12C9}" dt="2023-12-11T11:45:40.308" v="271" actId="1076"/>
          <ac:spMkLst>
            <pc:docMk/>
            <pc:sldMk cId="2900015414" sldId="7388"/>
            <ac:spMk id="80" creationId="{428D079B-8D0C-445E-AB62-DCAF3C792E72}"/>
          </ac:spMkLst>
        </pc:spChg>
        <pc:spChg chg="mod">
          <ac:chgData name="Alessandra Angona" userId="984968e1-38f8-4b7f-93d2-9287b563cca1" providerId="ADAL" clId="{1C037784-F07F-4B0D-A4BE-455A63FD12C9}" dt="2023-12-11T11:45:40.308" v="271" actId="1076"/>
          <ac:spMkLst>
            <pc:docMk/>
            <pc:sldMk cId="2900015414" sldId="7388"/>
            <ac:spMk id="81" creationId="{4569E4FE-0036-4F92-95A0-5C245FC34859}"/>
          </ac:spMkLst>
        </pc:spChg>
        <pc:spChg chg="mod">
          <ac:chgData name="Alessandra Angona" userId="984968e1-38f8-4b7f-93d2-9287b563cca1" providerId="ADAL" clId="{1C037784-F07F-4B0D-A4BE-455A63FD12C9}" dt="2023-12-11T11:45:40.308" v="271" actId="1076"/>
          <ac:spMkLst>
            <pc:docMk/>
            <pc:sldMk cId="2900015414" sldId="7388"/>
            <ac:spMk id="82" creationId="{6EDDC6F5-A204-4B7D-B538-BD3918F8416C}"/>
          </ac:spMkLst>
        </pc:spChg>
        <pc:grpChg chg="mod">
          <ac:chgData name="Alessandra Angona" userId="984968e1-38f8-4b7f-93d2-9287b563cca1" providerId="ADAL" clId="{1C037784-F07F-4B0D-A4BE-455A63FD12C9}" dt="2023-12-11T11:45:40.308" v="271" actId="1076"/>
          <ac:grpSpMkLst>
            <pc:docMk/>
            <pc:sldMk cId="2900015414" sldId="7388"/>
            <ac:grpSpMk id="6" creationId="{857C0E50-2FBD-4D4A-99DA-7F9E3370505C}"/>
          </ac:grpSpMkLst>
        </pc:grpChg>
        <pc:grpChg chg="mod">
          <ac:chgData name="Alessandra Angona" userId="984968e1-38f8-4b7f-93d2-9287b563cca1" providerId="ADAL" clId="{1C037784-F07F-4B0D-A4BE-455A63FD12C9}" dt="2023-12-11T11:45:40.308" v="271" actId="1076"/>
          <ac:grpSpMkLst>
            <pc:docMk/>
            <pc:sldMk cId="2900015414" sldId="7388"/>
            <ac:grpSpMk id="8" creationId="{2B8A0E38-0E3F-4582-A93E-3AE92BBA4C2D}"/>
          </ac:grpSpMkLst>
        </pc:grpChg>
        <pc:grpChg chg="mod">
          <ac:chgData name="Alessandra Angona" userId="984968e1-38f8-4b7f-93d2-9287b563cca1" providerId="ADAL" clId="{1C037784-F07F-4B0D-A4BE-455A63FD12C9}" dt="2023-12-11T11:45:40.308" v="271" actId="1076"/>
          <ac:grpSpMkLst>
            <pc:docMk/>
            <pc:sldMk cId="2900015414" sldId="7388"/>
            <ac:grpSpMk id="9" creationId="{E0510D31-AB30-470C-9B4C-25EB3287B70C}"/>
          </ac:grpSpMkLst>
        </pc:grpChg>
        <pc:grpChg chg="mod">
          <ac:chgData name="Alessandra Angona" userId="984968e1-38f8-4b7f-93d2-9287b563cca1" providerId="ADAL" clId="{1C037784-F07F-4B0D-A4BE-455A63FD12C9}" dt="2023-12-11T11:52:12.422" v="321" actId="1076"/>
          <ac:grpSpMkLst>
            <pc:docMk/>
            <pc:sldMk cId="2900015414" sldId="7388"/>
            <ac:grpSpMk id="61" creationId="{5A72EC1D-FC94-4CFB-A58E-AC965ECE743D}"/>
          </ac:grpSpMkLst>
        </pc:grpChg>
        <pc:picChg chg="mod">
          <ac:chgData name="Alessandra Angona" userId="984968e1-38f8-4b7f-93d2-9287b563cca1" providerId="ADAL" clId="{1C037784-F07F-4B0D-A4BE-455A63FD12C9}" dt="2023-12-11T11:49:54.894" v="299" actId="1076"/>
          <ac:picMkLst>
            <pc:docMk/>
            <pc:sldMk cId="2900015414" sldId="7388"/>
            <ac:picMk id="10" creationId="{1C82F21B-18C1-4CCF-B69E-2746F1A33CAA}"/>
          </ac:picMkLst>
        </pc:picChg>
        <pc:picChg chg="add mod">
          <ac:chgData name="Alessandra Angona" userId="984968e1-38f8-4b7f-93d2-9287b563cca1" providerId="ADAL" clId="{1C037784-F07F-4B0D-A4BE-455A63FD12C9}" dt="2023-12-11T11:49:08.012" v="294" actId="1076"/>
          <ac:picMkLst>
            <pc:docMk/>
            <pc:sldMk cId="2900015414" sldId="7388"/>
            <ac:picMk id="11" creationId="{674105B0-7176-8203-508C-B853E7E159D9}"/>
          </ac:picMkLst>
        </pc:picChg>
        <pc:picChg chg="mod">
          <ac:chgData name="Alessandra Angona" userId="984968e1-38f8-4b7f-93d2-9287b563cca1" providerId="ADAL" clId="{1C037784-F07F-4B0D-A4BE-455A63FD12C9}" dt="2023-12-11T11:45:40.308" v="271" actId="1076"/>
          <ac:picMkLst>
            <pc:docMk/>
            <pc:sldMk cId="2900015414" sldId="7388"/>
            <ac:picMk id="15" creationId="{61EFC569-4C17-4024-8FD9-FE723538BE0C}"/>
          </ac:picMkLst>
        </pc:picChg>
        <pc:picChg chg="mod">
          <ac:chgData name="Alessandra Angona" userId="984968e1-38f8-4b7f-93d2-9287b563cca1" providerId="ADAL" clId="{1C037784-F07F-4B0D-A4BE-455A63FD12C9}" dt="2023-12-11T11:45:40.308" v="271" actId="1076"/>
          <ac:picMkLst>
            <pc:docMk/>
            <pc:sldMk cId="2900015414" sldId="7388"/>
            <ac:picMk id="17" creationId="{DEEDF54C-BCD6-4098-AD97-A09673CD9AC3}"/>
          </ac:picMkLst>
        </pc:picChg>
        <pc:picChg chg="mod">
          <ac:chgData name="Alessandra Angona" userId="984968e1-38f8-4b7f-93d2-9287b563cca1" providerId="ADAL" clId="{1C037784-F07F-4B0D-A4BE-455A63FD12C9}" dt="2023-12-11T11:45:40.308" v="271" actId="1076"/>
          <ac:picMkLst>
            <pc:docMk/>
            <pc:sldMk cId="2900015414" sldId="7388"/>
            <ac:picMk id="18" creationId="{9B24BD37-1A36-4121-A6B8-BC1E12C2A770}"/>
          </ac:picMkLst>
        </pc:picChg>
        <pc:picChg chg="mod">
          <ac:chgData name="Alessandra Angona" userId="984968e1-38f8-4b7f-93d2-9287b563cca1" providerId="ADAL" clId="{1C037784-F07F-4B0D-A4BE-455A63FD12C9}" dt="2023-12-11T11:45:40.308" v="271" actId="1076"/>
          <ac:picMkLst>
            <pc:docMk/>
            <pc:sldMk cId="2900015414" sldId="7388"/>
            <ac:picMk id="20" creationId="{8FF0A158-4024-4225-B944-E5A47FE41DD7}"/>
          </ac:picMkLst>
        </pc:picChg>
        <pc:picChg chg="mod">
          <ac:chgData name="Alessandra Angona" userId="984968e1-38f8-4b7f-93d2-9287b563cca1" providerId="ADAL" clId="{1C037784-F07F-4B0D-A4BE-455A63FD12C9}" dt="2023-12-11T11:45:40.308" v="271" actId="1076"/>
          <ac:picMkLst>
            <pc:docMk/>
            <pc:sldMk cId="2900015414" sldId="7388"/>
            <ac:picMk id="23" creationId="{5AB28BDE-782E-4FD6-9641-2167394C5714}"/>
          </ac:picMkLst>
        </pc:picChg>
        <pc:picChg chg="mod">
          <ac:chgData name="Alessandra Angona" userId="984968e1-38f8-4b7f-93d2-9287b563cca1" providerId="ADAL" clId="{1C037784-F07F-4B0D-A4BE-455A63FD12C9}" dt="2023-12-11T11:45:40.308" v="271" actId="1076"/>
          <ac:picMkLst>
            <pc:docMk/>
            <pc:sldMk cId="2900015414" sldId="7388"/>
            <ac:picMk id="24" creationId="{089BC168-E0CD-4DE3-B25E-EAA7037567E8}"/>
          </ac:picMkLst>
        </pc:picChg>
        <pc:picChg chg="mod">
          <ac:chgData name="Alessandra Angona" userId="984968e1-38f8-4b7f-93d2-9287b563cca1" providerId="ADAL" clId="{1C037784-F07F-4B0D-A4BE-455A63FD12C9}" dt="2023-12-11T11:45:40.308" v="271" actId="1076"/>
          <ac:picMkLst>
            <pc:docMk/>
            <pc:sldMk cId="2900015414" sldId="7388"/>
            <ac:picMk id="38" creationId="{67955083-5202-412E-B3C4-725EF0AAD5C8}"/>
          </ac:picMkLst>
        </pc:picChg>
        <pc:picChg chg="mod">
          <ac:chgData name="Alessandra Angona" userId="984968e1-38f8-4b7f-93d2-9287b563cca1" providerId="ADAL" clId="{1C037784-F07F-4B0D-A4BE-455A63FD12C9}" dt="2023-12-11T11:45:40.308" v="271" actId="1076"/>
          <ac:picMkLst>
            <pc:docMk/>
            <pc:sldMk cId="2900015414" sldId="7388"/>
            <ac:picMk id="39" creationId="{7BAC1597-2401-4151-AB59-2CC1439A1F9F}"/>
          </ac:picMkLst>
        </pc:picChg>
        <pc:picChg chg="mod">
          <ac:chgData name="Alessandra Angona" userId="984968e1-38f8-4b7f-93d2-9287b563cca1" providerId="ADAL" clId="{1C037784-F07F-4B0D-A4BE-455A63FD12C9}" dt="2023-12-11T11:45:40.308" v="271" actId="1076"/>
          <ac:picMkLst>
            <pc:docMk/>
            <pc:sldMk cId="2900015414" sldId="7388"/>
            <ac:picMk id="40" creationId="{9B8D0B63-DBB3-4A52-8906-6387382D87D9}"/>
          </ac:picMkLst>
        </pc:picChg>
        <pc:picChg chg="mod">
          <ac:chgData name="Alessandra Angona" userId="984968e1-38f8-4b7f-93d2-9287b563cca1" providerId="ADAL" clId="{1C037784-F07F-4B0D-A4BE-455A63FD12C9}" dt="2023-12-11T11:45:40.308" v="271" actId="1076"/>
          <ac:picMkLst>
            <pc:docMk/>
            <pc:sldMk cId="2900015414" sldId="7388"/>
            <ac:picMk id="41" creationId="{5FC69FEA-C014-4CF5-8AF3-9BD832FC5AEA}"/>
          </ac:picMkLst>
        </pc:picChg>
        <pc:picChg chg="mod">
          <ac:chgData name="Alessandra Angona" userId="984968e1-38f8-4b7f-93d2-9287b563cca1" providerId="ADAL" clId="{1C037784-F07F-4B0D-A4BE-455A63FD12C9}" dt="2023-12-11T11:45:40.308" v="271" actId="1076"/>
          <ac:picMkLst>
            <pc:docMk/>
            <pc:sldMk cId="2900015414" sldId="7388"/>
            <ac:picMk id="42" creationId="{3948A142-7764-4982-B91E-FD06B566F2A6}"/>
          </ac:picMkLst>
        </pc:picChg>
        <pc:picChg chg="mod">
          <ac:chgData name="Alessandra Angona" userId="984968e1-38f8-4b7f-93d2-9287b563cca1" providerId="ADAL" clId="{1C037784-F07F-4B0D-A4BE-455A63FD12C9}" dt="2023-12-11T11:45:40.308" v="271" actId="1076"/>
          <ac:picMkLst>
            <pc:docMk/>
            <pc:sldMk cId="2900015414" sldId="7388"/>
            <ac:picMk id="43" creationId="{D150A2F3-A3C4-41A6-9F27-5B58A517A024}"/>
          </ac:picMkLst>
        </pc:picChg>
        <pc:picChg chg="mod">
          <ac:chgData name="Alessandra Angona" userId="984968e1-38f8-4b7f-93d2-9287b563cca1" providerId="ADAL" clId="{1C037784-F07F-4B0D-A4BE-455A63FD12C9}" dt="2023-12-11T11:45:40.308" v="271" actId="1076"/>
          <ac:picMkLst>
            <pc:docMk/>
            <pc:sldMk cId="2900015414" sldId="7388"/>
            <ac:picMk id="51" creationId="{2B6A48CA-0FCE-4DB8-88CC-5BF6812EBB54}"/>
          </ac:picMkLst>
        </pc:picChg>
        <pc:picChg chg="mod">
          <ac:chgData name="Alessandra Angona" userId="984968e1-38f8-4b7f-93d2-9287b563cca1" providerId="ADAL" clId="{1C037784-F07F-4B0D-A4BE-455A63FD12C9}" dt="2023-12-11T11:45:40.308" v="271" actId="1076"/>
          <ac:picMkLst>
            <pc:docMk/>
            <pc:sldMk cId="2900015414" sldId="7388"/>
            <ac:picMk id="52" creationId="{7CC1D1E3-7F4F-40D9-B283-47C251EA9BE2}"/>
          </ac:picMkLst>
        </pc:picChg>
        <pc:picChg chg="mod">
          <ac:chgData name="Alessandra Angona" userId="984968e1-38f8-4b7f-93d2-9287b563cca1" providerId="ADAL" clId="{1C037784-F07F-4B0D-A4BE-455A63FD12C9}" dt="2023-12-11T11:45:40.308" v="271" actId="1076"/>
          <ac:picMkLst>
            <pc:docMk/>
            <pc:sldMk cId="2900015414" sldId="7388"/>
            <ac:picMk id="54" creationId="{1138F346-3112-4158-BE42-F15EDE23548D}"/>
          </ac:picMkLst>
        </pc:picChg>
        <pc:picChg chg="mod">
          <ac:chgData name="Alessandra Angona" userId="984968e1-38f8-4b7f-93d2-9287b563cca1" providerId="ADAL" clId="{1C037784-F07F-4B0D-A4BE-455A63FD12C9}" dt="2023-12-11T11:45:40.308" v="271" actId="1076"/>
          <ac:picMkLst>
            <pc:docMk/>
            <pc:sldMk cId="2900015414" sldId="7388"/>
            <ac:picMk id="56" creationId="{861F413B-9878-4119-A1AA-4608C5BC8509}"/>
          </ac:picMkLst>
        </pc:picChg>
        <pc:picChg chg="mod">
          <ac:chgData name="Alessandra Angona" userId="984968e1-38f8-4b7f-93d2-9287b563cca1" providerId="ADAL" clId="{1C037784-F07F-4B0D-A4BE-455A63FD12C9}" dt="2023-12-11T11:45:40.308" v="271" actId="1076"/>
          <ac:picMkLst>
            <pc:docMk/>
            <pc:sldMk cId="2900015414" sldId="7388"/>
            <ac:picMk id="78" creationId="{9CAAB26F-D0F5-474C-BC47-DECABF4ED591}"/>
          </ac:picMkLst>
        </pc:picChg>
        <pc:picChg chg="mod">
          <ac:chgData name="Alessandra Angona" userId="984968e1-38f8-4b7f-93d2-9287b563cca1" providerId="ADAL" clId="{1C037784-F07F-4B0D-A4BE-455A63FD12C9}" dt="2023-12-11T11:45:40.308" v="271" actId="1076"/>
          <ac:picMkLst>
            <pc:docMk/>
            <pc:sldMk cId="2900015414" sldId="7388"/>
            <ac:picMk id="79" creationId="{ED1FB941-F083-4CD0-AA08-E372EF6D10C0}"/>
          </ac:picMkLst>
        </pc:picChg>
        <pc:picChg chg="add mod">
          <ac:chgData name="Alessandra Angona" userId="984968e1-38f8-4b7f-93d2-9287b563cca1" providerId="ADAL" clId="{1C037784-F07F-4B0D-A4BE-455A63FD12C9}" dt="2023-12-11T11:49:16.738" v="295" actId="166"/>
          <ac:picMkLst>
            <pc:docMk/>
            <pc:sldMk cId="2900015414" sldId="7388"/>
            <ac:picMk id="1026" creationId="{CA7EB918-DF1F-BE15-79D4-355450FB3B06}"/>
          </ac:picMkLst>
        </pc:picChg>
      </pc:sldChg>
      <pc:sldChg chg="del">
        <pc:chgData name="Alessandra Angona" userId="984968e1-38f8-4b7f-93d2-9287b563cca1" providerId="ADAL" clId="{1C037784-F07F-4B0D-A4BE-455A63FD12C9}" dt="2023-12-12T11:50:01.139" v="377" actId="47"/>
        <pc:sldMkLst>
          <pc:docMk/>
          <pc:sldMk cId="2530062512" sldId="7402"/>
        </pc:sldMkLst>
      </pc:sldChg>
      <pc:sldChg chg="del">
        <pc:chgData name="Alessandra Angona" userId="984968e1-38f8-4b7f-93d2-9287b563cca1" providerId="ADAL" clId="{1C037784-F07F-4B0D-A4BE-455A63FD12C9}" dt="2023-12-12T11:50:07.006" v="378" actId="47"/>
        <pc:sldMkLst>
          <pc:docMk/>
          <pc:sldMk cId="853552591" sldId="7406"/>
        </pc:sldMkLst>
      </pc:sldChg>
      <pc:sldChg chg="modSp mod modAnim">
        <pc:chgData name="Alessandra Angona" userId="984968e1-38f8-4b7f-93d2-9287b563cca1" providerId="ADAL" clId="{1C037784-F07F-4B0D-A4BE-455A63FD12C9}" dt="2023-12-11T11:05:20.605" v="266"/>
        <pc:sldMkLst>
          <pc:docMk/>
          <pc:sldMk cId="3759084097" sldId="7410"/>
        </pc:sldMkLst>
        <pc:spChg chg="mod">
          <ac:chgData name="Alessandra Angona" userId="984968e1-38f8-4b7f-93d2-9287b563cca1" providerId="ADAL" clId="{1C037784-F07F-4B0D-A4BE-455A63FD12C9}" dt="2023-12-10T16:42:05.093" v="207" actId="20577"/>
          <ac:spMkLst>
            <pc:docMk/>
            <pc:sldMk cId="3759084097" sldId="7410"/>
            <ac:spMk id="3" creationId="{B8A089EA-FDCB-4EF1-897F-67763E3695AE}"/>
          </ac:spMkLst>
        </pc:spChg>
      </pc:sldChg>
      <pc:sldChg chg="addSp delSp modSp add mod modClrScheme chgLayout">
        <pc:chgData name="Alessandra Angona" userId="984968e1-38f8-4b7f-93d2-9287b563cca1" providerId="ADAL" clId="{1C037784-F07F-4B0D-A4BE-455A63FD12C9}" dt="2023-12-10T16:23:56.678" v="193" actId="207"/>
        <pc:sldMkLst>
          <pc:docMk/>
          <pc:sldMk cId="2400080692" sldId="2128753019"/>
        </pc:sldMkLst>
        <pc:spChg chg="add del mod">
          <ac:chgData name="Alessandra Angona" userId="984968e1-38f8-4b7f-93d2-9287b563cca1" providerId="ADAL" clId="{1C037784-F07F-4B0D-A4BE-455A63FD12C9}" dt="2023-12-10T16:18:11.722" v="61" actId="478"/>
          <ac:spMkLst>
            <pc:docMk/>
            <pc:sldMk cId="2400080692" sldId="2128753019"/>
            <ac:spMk id="3" creationId="{112BCF79-4178-6E37-C029-40C1E0941A27}"/>
          </ac:spMkLst>
        </pc:spChg>
        <pc:spChg chg="del">
          <ac:chgData name="Alessandra Angona" userId="984968e1-38f8-4b7f-93d2-9287b563cca1" providerId="ADAL" clId="{1C037784-F07F-4B0D-A4BE-455A63FD12C9}" dt="2023-12-10T16:18:08.779" v="60" actId="478"/>
          <ac:spMkLst>
            <pc:docMk/>
            <pc:sldMk cId="2400080692" sldId="2128753019"/>
            <ac:spMk id="4" creationId="{04457E01-1289-4A7F-997D-2C49722C3B64}"/>
          </ac:spMkLst>
        </pc:spChg>
        <pc:spChg chg="del">
          <ac:chgData name="Alessandra Angona" userId="984968e1-38f8-4b7f-93d2-9287b563cca1" providerId="ADAL" clId="{1C037784-F07F-4B0D-A4BE-455A63FD12C9}" dt="2023-12-10T16:18:17.917" v="64" actId="478"/>
          <ac:spMkLst>
            <pc:docMk/>
            <pc:sldMk cId="2400080692" sldId="2128753019"/>
            <ac:spMk id="5" creationId="{3C394B2E-AD5E-4D39-9E24-063B55A32C9E}"/>
          </ac:spMkLst>
        </pc:spChg>
        <pc:spChg chg="add del mod ord">
          <ac:chgData name="Alessandra Angona" userId="984968e1-38f8-4b7f-93d2-9287b563cca1" providerId="ADAL" clId="{1C037784-F07F-4B0D-A4BE-455A63FD12C9}" dt="2023-12-10T16:18:37.886" v="66" actId="700"/>
          <ac:spMkLst>
            <pc:docMk/>
            <pc:sldMk cId="2400080692" sldId="2128753019"/>
            <ac:spMk id="7" creationId="{4855F5B9-1842-0E38-0F66-8D038DA1F4CD}"/>
          </ac:spMkLst>
        </pc:spChg>
        <pc:spChg chg="add mod ord">
          <ac:chgData name="Alessandra Angona" userId="984968e1-38f8-4b7f-93d2-9287b563cca1" providerId="ADAL" clId="{1C037784-F07F-4B0D-A4BE-455A63FD12C9}" dt="2023-12-10T16:19:49.538" v="181" actId="20577"/>
          <ac:spMkLst>
            <pc:docMk/>
            <pc:sldMk cId="2400080692" sldId="2128753019"/>
            <ac:spMk id="8" creationId="{B1B302D3-A9E2-10B6-15C0-707E675AC0D8}"/>
          </ac:spMkLst>
        </pc:spChg>
        <pc:spChg chg="add del mod ord">
          <ac:chgData name="Alessandra Angona" userId="984968e1-38f8-4b7f-93d2-9287b563cca1" providerId="ADAL" clId="{1C037784-F07F-4B0D-A4BE-455A63FD12C9}" dt="2023-12-10T16:18:50.604" v="85" actId="478"/>
          <ac:spMkLst>
            <pc:docMk/>
            <pc:sldMk cId="2400080692" sldId="2128753019"/>
            <ac:spMk id="9" creationId="{9B16C123-D57B-274E-C499-188E08869281}"/>
          </ac:spMkLst>
        </pc:spChg>
        <pc:spChg chg="del">
          <ac:chgData name="Alessandra Angona" userId="984968e1-38f8-4b7f-93d2-9287b563cca1" providerId="ADAL" clId="{1C037784-F07F-4B0D-A4BE-455A63FD12C9}" dt="2023-12-10T16:18:12.801" v="62" actId="478"/>
          <ac:spMkLst>
            <pc:docMk/>
            <pc:sldMk cId="2400080692" sldId="2128753019"/>
            <ac:spMk id="15" creationId="{285DB431-C204-4AA1-A65B-C3F7E8FEA77F}"/>
          </ac:spMkLst>
        </pc:spChg>
        <pc:spChg chg="mod">
          <ac:chgData name="Alessandra Angona" userId="984968e1-38f8-4b7f-93d2-9287b563cca1" providerId="ADAL" clId="{1C037784-F07F-4B0D-A4BE-455A63FD12C9}" dt="2023-12-10T16:19:14.655" v="165" actId="207"/>
          <ac:spMkLst>
            <pc:docMk/>
            <pc:sldMk cId="2400080692" sldId="2128753019"/>
            <ac:spMk id="163" creationId="{87998125-998D-4A40-A398-E2F4F80A8ABE}"/>
          </ac:spMkLst>
        </pc:spChg>
        <pc:spChg chg="mod">
          <ac:chgData name="Alessandra Angona" userId="984968e1-38f8-4b7f-93d2-9287b563cca1" providerId="ADAL" clId="{1C037784-F07F-4B0D-A4BE-455A63FD12C9}" dt="2023-12-10T16:23:56.678" v="193" actId="207"/>
          <ac:spMkLst>
            <pc:docMk/>
            <pc:sldMk cId="2400080692" sldId="2128753019"/>
            <ac:spMk id="194" creationId="{9FB043AF-19A3-4950-B3A1-F36A4D99C4DD}"/>
          </ac:spMkLst>
        </pc:spChg>
        <pc:spChg chg="mod">
          <ac:chgData name="Alessandra Angona" userId="984968e1-38f8-4b7f-93d2-9287b563cca1" providerId="ADAL" clId="{1C037784-F07F-4B0D-A4BE-455A63FD12C9}" dt="2023-12-10T16:19:05.617" v="164" actId="207"/>
          <ac:spMkLst>
            <pc:docMk/>
            <pc:sldMk cId="2400080692" sldId="2128753019"/>
            <ac:spMk id="306" creationId="{5F1BA77C-6FDD-420E-9156-D08B2A8714A2}"/>
          </ac:spMkLst>
        </pc:spChg>
        <pc:spChg chg="mod">
          <ac:chgData name="Alessandra Angona" userId="984968e1-38f8-4b7f-93d2-9287b563cca1" providerId="ADAL" clId="{1C037784-F07F-4B0D-A4BE-455A63FD12C9}" dt="2023-12-10T16:19:37.656" v="166" actId="255"/>
          <ac:spMkLst>
            <pc:docMk/>
            <pc:sldMk cId="2400080692" sldId="2128753019"/>
            <ac:spMk id="26631" creationId="{00000000-0000-0000-0000-000000000000}"/>
          </ac:spMkLst>
        </pc:spChg>
        <pc:picChg chg="del">
          <ac:chgData name="Alessandra Angona" userId="984968e1-38f8-4b7f-93d2-9287b563cca1" providerId="ADAL" clId="{1C037784-F07F-4B0D-A4BE-455A63FD12C9}" dt="2023-12-10T16:18:13.673" v="63" actId="478"/>
          <ac:picMkLst>
            <pc:docMk/>
            <pc:sldMk cId="2400080692" sldId="2128753019"/>
            <ac:picMk id="14" creationId="{ABF09DE6-2F32-46AD-9BAD-BF64A4B91EC6}"/>
          </ac:picMkLst>
        </pc:picChg>
        <pc:picChg chg="mod">
          <ac:chgData name="Alessandra Angona" userId="984968e1-38f8-4b7f-93d2-9287b563cca1" providerId="ADAL" clId="{1C037784-F07F-4B0D-A4BE-455A63FD12C9}" dt="2023-12-10T16:18:45.633" v="84" actId="1035"/>
          <ac:picMkLst>
            <pc:docMk/>
            <pc:sldMk cId="2400080692" sldId="2128753019"/>
            <ac:picMk id="307" creationId="{34DDB527-393B-4E0E-B1DC-A71BAAF2A02A}"/>
          </ac:picMkLst>
        </pc:picChg>
      </pc:sldChg>
      <pc:sldChg chg="del">
        <pc:chgData name="Alessandra Angona" userId="984968e1-38f8-4b7f-93d2-9287b563cca1" providerId="ADAL" clId="{1C037784-F07F-4B0D-A4BE-455A63FD12C9}" dt="2023-12-10T16:27:05.333" v="197" actId="47"/>
        <pc:sldMkLst>
          <pc:docMk/>
          <pc:sldMk cId="1036216360" sldId="2128753275"/>
        </pc:sldMkLst>
      </pc:sldChg>
      <pc:sldChg chg="del">
        <pc:chgData name="Alessandra Angona" userId="984968e1-38f8-4b7f-93d2-9287b563cca1" providerId="ADAL" clId="{1C037784-F07F-4B0D-A4BE-455A63FD12C9}" dt="2023-12-10T15:56:13.422" v="0" actId="47"/>
        <pc:sldMkLst>
          <pc:docMk/>
          <pc:sldMk cId="4197566033" sldId="2128753284"/>
        </pc:sldMkLst>
      </pc:sldChg>
      <pc:sldChg chg="del">
        <pc:chgData name="Alessandra Angona" userId="984968e1-38f8-4b7f-93d2-9287b563cca1" providerId="ADAL" clId="{1C037784-F07F-4B0D-A4BE-455A63FD12C9}" dt="2023-12-10T16:27:06.534" v="198" actId="47"/>
        <pc:sldMkLst>
          <pc:docMk/>
          <pc:sldMk cId="3275662273" sldId="2128753288"/>
        </pc:sldMkLst>
      </pc:sldChg>
      <pc:sldChg chg="addSp modSp mod modAnim">
        <pc:chgData name="Alessandra Angona" userId="984968e1-38f8-4b7f-93d2-9287b563cca1" providerId="ADAL" clId="{1C037784-F07F-4B0D-A4BE-455A63FD12C9}" dt="2023-12-11T12:58:01.116" v="353"/>
        <pc:sldMkLst>
          <pc:docMk/>
          <pc:sldMk cId="3092942537" sldId="2128753289"/>
        </pc:sldMkLst>
        <pc:picChg chg="add mod">
          <ac:chgData name="Alessandra Angona" userId="984968e1-38f8-4b7f-93d2-9287b563cca1" providerId="ADAL" clId="{1C037784-F07F-4B0D-A4BE-455A63FD12C9}" dt="2023-12-11T12:57:53.853" v="352" actId="1076"/>
          <ac:picMkLst>
            <pc:docMk/>
            <pc:sldMk cId="3092942537" sldId="2128753289"/>
            <ac:picMk id="2" creationId="{D2A9D675-BF8E-F3F4-B2CC-7E2792BDC006}"/>
          </ac:picMkLst>
        </pc:picChg>
        <pc:picChg chg="add mod">
          <ac:chgData name="Alessandra Angona" userId="984968e1-38f8-4b7f-93d2-9287b563cca1" providerId="ADAL" clId="{1C037784-F07F-4B0D-A4BE-455A63FD12C9}" dt="2023-12-11T12:57:51.617" v="351" actId="1076"/>
          <ac:picMkLst>
            <pc:docMk/>
            <pc:sldMk cId="3092942537" sldId="2128753289"/>
            <ac:picMk id="6" creationId="{CC31DBA5-6E6E-3524-1ED5-CD8D1593D6E3}"/>
          </ac:picMkLst>
        </pc:picChg>
      </pc:sldChg>
      <pc:sldChg chg="modSp mod">
        <pc:chgData name="Alessandra Angona" userId="984968e1-38f8-4b7f-93d2-9287b563cca1" providerId="ADAL" clId="{1C037784-F07F-4B0D-A4BE-455A63FD12C9}" dt="2023-12-10T16:19:57.683" v="192" actId="20577"/>
        <pc:sldMkLst>
          <pc:docMk/>
          <pc:sldMk cId="3493516336" sldId="2147308889"/>
        </pc:sldMkLst>
        <pc:spChg chg="mod">
          <ac:chgData name="Alessandra Angona" userId="984968e1-38f8-4b7f-93d2-9287b563cca1" providerId="ADAL" clId="{1C037784-F07F-4B0D-A4BE-455A63FD12C9}" dt="2023-12-10T16:19:57.683" v="192" actId="20577"/>
          <ac:spMkLst>
            <pc:docMk/>
            <pc:sldMk cId="3493516336" sldId="2147308889"/>
            <ac:spMk id="2" creationId="{E247CEEE-D493-3CE2-A600-B49D63450643}"/>
          </ac:spMkLst>
        </pc:spChg>
      </pc:sldChg>
      <pc:sldChg chg="del">
        <pc:chgData name="Alessandra Angona" userId="984968e1-38f8-4b7f-93d2-9287b563cca1" providerId="ADAL" clId="{1C037784-F07F-4B0D-A4BE-455A63FD12C9}" dt="2023-12-10T15:56:14.581" v="2" actId="47"/>
        <pc:sldMkLst>
          <pc:docMk/>
          <pc:sldMk cId="2978582628" sldId="2147475358"/>
        </pc:sldMkLst>
      </pc:sldChg>
      <pc:sldChg chg="del">
        <pc:chgData name="Alessandra Angona" userId="984968e1-38f8-4b7f-93d2-9287b563cca1" providerId="ADAL" clId="{1C037784-F07F-4B0D-A4BE-455A63FD12C9}" dt="2023-12-10T15:56:15.221" v="3" actId="47"/>
        <pc:sldMkLst>
          <pc:docMk/>
          <pc:sldMk cId="3888575302" sldId="2147475385"/>
        </pc:sldMkLst>
      </pc:sldChg>
      <pc:sldChg chg="del">
        <pc:chgData name="Alessandra Angona" userId="984968e1-38f8-4b7f-93d2-9287b563cca1" providerId="ADAL" clId="{1C037784-F07F-4B0D-A4BE-455A63FD12C9}" dt="2023-12-10T15:56:14.022" v="1" actId="47"/>
        <pc:sldMkLst>
          <pc:docMk/>
          <pc:sldMk cId="1703203598" sldId="2147475387"/>
        </pc:sldMkLst>
      </pc:sldChg>
      <pc:sldChg chg="modSp mod modAnim">
        <pc:chgData name="Alessandra Angona" userId="984968e1-38f8-4b7f-93d2-9287b563cca1" providerId="ADAL" clId="{1C037784-F07F-4B0D-A4BE-455A63FD12C9}" dt="2023-12-11T12:56:09.349" v="346" actId="115"/>
        <pc:sldMkLst>
          <pc:docMk/>
          <pc:sldMk cId="4239960889" sldId="2147475388"/>
        </pc:sldMkLst>
        <pc:spChg chg="mod">
          <ac:chgData name="Alessandra Angona" userId="984968e1-38f8-4b7f-93d2-9287b563cca1" providerId="ADAL" clId="{1C037784-F07F-4B0D-A4BE-455A63FD12C9}" dt="2023-12-11T12:56:09.349" v="346" actId="115"/>
          <ac:spMkLst>
            <pc:docMk/>
            <pc:sldMk cId="4239960889" sldId="2147475388"/>
            <ac:spMk id="13" creationId="{6E7BA53A-FD6B-4B13-9626-0CC689A7F26F}"/>
          </ac:spMkLst>
        </pc:spChg>
      </pc:sldChg>
      <pc:sldChg chg="modSp mod">
        <pc:chgData name="Alessandra Angona" userId="984968e1-38f8-4b7f-93d2-9287b563cca1" providerId="ADAL" clId="{1C037784-F07F-4B0D-A4BE-455A63FD12C9}" dt="2023-12-11T12:55:54.028" v="345" actId="115"/>
        <pc:sldMkLst>
          <pc:docMk/>
          <pc:sldMk cId="1339878582" sldId="2147475389"/>
        </pc:sldMkLst>
        <pc:spChg chg="mod">
          <ac:chgData name="Alessandra Angona" userId="984968e1-38f8-4b7f-93d2-9287b563cca1" providerId="ADAL" clId="{1C037784-F07F-4B0D-A4BE-455A63FD12C9}" dt="2023-12-11T12:55:54.028" v="345" actId="115"/>
          <ac:spMkLst>
            <pc:docMk/>
            <pc:sldMk cId="1339878582" sldId="2147475389"/>
            <ac:spMk id="4" creationId="{3830D52F-FF52-B581-7E10-8F00AD5C05E9}"/>
          </ac:spMkLst>
        </pc:spChg>
        <pc:spChg chg="mod">
          <ac:chgData name="Alessandra Angona" userId="984968e1-38f8-4b7f-93d2-9287b563cca1" providerId="ADAL" clId="{1C037784-F07F-4B0D-A4BE-455A63FD12C9}" dt="2023-12-11T12:55:18.552" v="344" actId="115"/>
          <ac:spMkLst>
            <pc:docMk/>
            <pc:sldMk cId="1339878582" sldId="2147475389"/>
            <ac:spMk id="8" creationId="{D9C9C68B-0EAC-042F-6D65-C49F144C15D4}"/>
          </ac:spMkLst>
        </pc:spChg>
      </pc:sldChg>
      <pc:sldMasterChg chg="delSldLayout">
        <pc:chgData name="Alessandra Angona" userId="984968e1-38f8-4b7f-93d2-9287b563cca1" providerId="ADAL" clId="{1C037784-F07F-4B0D-A4BE-455A63FD12C9}" dt="2023-12-12T11:50:07.006" v="378" actId="47"/>
        <pc:sldMasterMkLst>
          <pc:docMk/>
          <pc:sldMasterMk cId="1183801592" sldId="2147483691"/>
        </pc:sldMasterMkLst>
        <pc:sldLayoutChg chg="del">
          <pc:chgData name="Alessandra Angona" userId="984968e1-38f8-4b7f-93d2-9287b563cca1" providerId="ADAL" clId="{1C037784-F07F-4B0D-A4BE-455A63FD12C9}" dt="2023-12-12T11:50:07.006" v="378" actId="47"/>
          <pc:sldLayoutMkLst>
            <pc:docMk/>
            <pc:sldMasterMk cId="1183801592" sldId="2147483691"/>
            <pc:sldLayoutMk cId="629083027" sldId="2147483698"/>
          </pc:sldLayoutMkLst>
        </pc:sldLayoutChg>
      </pc:sldMasterChg>
      <pc:sldMasterChg chg="delSldLayout">
        <pc:chgData name="Alessandra Angona" userId="984968e1-38f8-4b7f-93d2-9287b563cca1" providerId="ADAL" clId="{1C037784-F07F-4B0D-A4BE-455A63FD12C9}" dt="2023-12-10T16:27:06.534" v="198" actId="47"/>
        <pc:sldMasterMkLst>
          <pc:docMk/>
          <pc:sldMasterMk cId="2432883350" sldId="2147483712"/>
        </pc:sldMasterMkLst>
        <pc:sldLayoutChg chg="del">
          <pc:chgData name="Alessandra Angona" userId="984968e1-38f8-4b7f-93d2-9287b563cca1" providerId="ADAL" clId="{1C037784-F07F-4B0D-A4BE-455A63FD12C9}" dt="2023-12-10T16:27:06.534" v="198" actId="47"/>
          <pc:sldLayoutMkLst>
            <pc:docMk/>
            <pc:sldMasterMk cId="2432883350" sldId="2147483712"/>
            <pc:sldLayoutMk cId="3598752552" sldId="2147483727"/>
          </pc:sldLayoutMkLst>
        </pc:sldLayoutChg>
      </pc:sldMasterChg>
      <pc:sldMasterChg chg="delSldLayout">
        <pc:chgData name="Alessandra Angona" userId="984968e1-38f8-4b7f-93d2-9287b563cca1" providerId="ADAL" clId="{1C037784-F07F-4B0D-A4BE-455A63FD12C9}" dt="2023-12-10T15:56:15.221" v="3" actId="47"/>
        <pc:sldMasterMkLst>
          <pc:docMk/>
          <pc:sldMasterMk cId="250748739" sldId="2147483728"/>
        </pc:sldMasterMkLst>
        <pc:sldLayoutChg chg="del">
          <pc:chgData name="Alessandra Angona" userId="984968e1-38f8-4b7f-93d2-9287b563cca1" providerId="ADAL" clId="{1C037784-F07F-4B0D-A4BE-455A63FD12C9}" dt="2023-12-10T15:56:15.221" v="3" actId="47"/>
          <pc:sldLayoutMkLst>
            <pc:docMk/>
            <pc:sldMasterMk cId="250748739" sldId="2147483728"/>
            <pc:sldLayoutMk cId="3515437106" sldId="2147483743"/>
          </pc:sldLayoutMkLst>
        </pc:sldLayoutChg>
      </pc:sldMasterChg>
    </pc:docChg>
  </pc:docChgLst>
  <pc:docChgLst>
    <pc:chgData name="Alessandra Angona" userId="984968e1-38f8-4b7f-93d2-9287b563cca1" providerId="ADAL" clId="{8E8B3836-E066-4F86-A155-B21855D4B4E9}"/>
    <pc:docChg chg="undo custSel modSld">
      <pc:chgData name="Alessandra Angona" userId="984968e1-38f8-4b7f-93d2-9287b563cca1" providerId="ADAL" clId="{8E8B3836-E066-4F86-A155-B21855D4B4E9}" dt="2022-12-19T15:57:04.622" v="306" actId="20577"/>
      <pc:docMkLst>
        <pc:docMk/>
      </pc:docMkLst>
      <pc:sldChg chg="modSp mod">
        <pc:chgData name="Alessandra Angona" userId="984968e1-38f8-4b7f-93d2-9287b563cca1" providerId="ADAL" clId="{8E8B3836-E066-4F86-A155-B21855D4B4E9}" dt="2022-12-13T09:15:16.627" v="224" actId="20577"/>
        <pc:sldMkLst>
          <pc:docMk/>
          <pc:sldMk cId="3186595866" sldId="256"/>
        </pc:sldMkLst>
        <pc:spChg chg="mod">
          <ac:chgData name="Alessandra Angona" userId="984968e1-38f8-4b7f-93d2-9287b563cca1" providerId="ADAL" clId="{8E8B3836-E066-4F86-A155-B21855D4B4E9}" dt="2022-12-13T09:15:16.627" v="224" actId="20577"/>
          <ac:spMkLst>
            <pc:docMk/>
            <pc:sldMk cId="3186595866" sldId="256"/>
            <ac:spMk id="2" creationId="{7C197D8E-A527-4342-AFA3-FC1591096011}"/>
          </ac:spMkLst>
        </pc:spChg>
      </pc:sldChg>
      <pc:sldChg chg="modSp mod">
        <pc:chgData name="Alessandra Angona" userId="984968e1-38f8-4b7f-93d2-9287b563cca1" providerId="ADAL" clId="{8E8B3836-E066-4F86-A155-B21855D4B4E9}" dt="2022-12-12T16:49:03.397" v="111" actId="12"/>
        <pc:sldMkLst>
          <pc:docMk/>
          <pc:sldMk cId="2974000278" sldId="260"/>
        </pc:sldMkLst>
        <pc:spChg chg="mod">
          <ac:chgData name="Alessandra Angona" userId="984968e1-38f8-4b7f-93d2-9287b563cca1" providerId="ADAL" clId="{8E8B3836-E066-4F86-A155-B21855D4B4E9}" dt="2022-12-12T16:49:03.397" v="111" actId="12"/>
          <ac:spMkLst>
            <pc:docMk/>
            <pc:sldMk cId="2974000278" sldId="260"/>
            <ac:spMk id="3" creationId="{B8A089EA-FDCB-4EF1-897F-67763E3695AE}"/>
          </ac:spMkLst>
        </pc:spChg>
        <pc:spChg chg="mod">
          <ac:chgData name="Alessandra Angona" userId="984968e1-38f8-4b7f-93d2-9287b563cca1" providerId="ADAL" clId="{8E8B3836-E066-4F86-A155-B21855D4B4E9}" dt="2022-12-12T16:46:13.069" v="5" actId="20577"/>
          <ac:spMkLst>
            <pc:docMk/>
            <pc:sldMk cId="2974000278" sldId="260"/>
            <ac:spMk id="17" creationId="{C3C15EA5-A9DA-4141-861E-175D28144706}"/>
          </ac:spMkLst>
        </pc:spChg>
        <pc:spChg chg="mod">
          <ac:chgData name="Alessandra Angona" userId="984968e1-38f8-4b7f-93d2-9287b563cca1" providerId="ADAL" clId="{8E8B3836-E066-4F86-A155-B21855D4B4E9}" dt="2022-12-12T16:46:16.942" v="11" actId="20577"/>
          <ac:spMkLst>
            <pc:docMk/>
            <pc:sldMk cId="2974000278" sldId="260"/>
            <ac:spMk id="18" creationId="{F009D5AA-C0C9-46C5-9C87-7B58D35B6D9B}"/>
          </ac:spMkLst>
        </pc:spChg>
        <pc:spChg chg="mod">
          <ac:chgData name="Alessandra Angona" userId="984968e1-38f8-4b7f-93d2-9287b563cca1" providerId="ADAL" clId="{8E8B3836-E066-4F86-A155-B21855D4B4E9}" dt="2022-12-12T16:47:43.761" v="37" actId="20577"/>
          <ac:spMkLst>
            <pc:docMk/>
            <pc:sldMk cId="2974000278" sldId="260"/>
            <ac:spMk id="19" creationId="{3C549829-6C33-4AC4-BA06-5E928FB08B17}"/>
          </ac:spMkLst>
        </pc:spChg>
        <pc:spChg chg="mod">
          <ac:chgData name="Alessandra Angona" userId="984968e1-38f8-4b7f-93d2-9287b563cca1" providerId="ADAL" clId="{8E8B3836-E066-4F86-A155-B21855D4B4E9}" dt="2022-12-12T16:46:30.742" v="17" actId="20577"/>
          <ac:spMkLst>
            <pc:docMk/>
            <pc:sldMk cId="2974000278" sldId="260"/>
            <ac:spMk id="20" creationId="{18EB0BAD-5867-46CB-84E4-ED8C0BDE16FD}"/>
          </ac:spMkLst>
        </pc:spChg>
        <pc:spChg chg="mod">
          <ac:chgData name="Alessandra Angona" userId="984968e1-38f8-4b7f-93d2-9287b563cca1" providerId="ADAL" clId="{8E8B3836-E066-4F86-A155-B21855D4B4E9}" dt="2022-12-12T16:47:35.475" v="25" actId="20577"/>
          <ac:spMkLst>
            <pc:docMk/>
            <pc:sldMk cId="2974000278" sldId="260"/>
            <ac:spMk id="21" creationId="{D65BE5EC-41F2-4630-81F3-B9AAFAD5AD90}"/>
          </ac:spMkLst>
        </pc:spChg>
        <pc:spChg chg="mod">
          <ac:chgData name="Alessandra Angona" userId="984968e1-38f8-4b7f-93d2-9287b563cca1" providerId="ADAL" clId="{8E8B3836-E066-4F86-A155-B21855D4B4E9}" dt="2022-12-12T16:47:39.144" v="31" actId="20577"/>
          <ac:spMkLst>
            <pc:docMk/>
            <pc:sldMk cId="2974000278" sldId="260"/>
            <ac:spMk id="22" creationId="{482B3F75-89A4-4A81-AD75-5549F8E8A901}"/>
          </ac:spMkLst>
        </pc:spChg>
        <pc:spChg chg="mod">
          <ac:chgData name="Alessandra Angona" userId="984968e1-38f8-4b7f-93d2-9287b563cca1" providerId="ADAL" clId="{8E8B3836-E066-4F86-A155-B21855D4B4E9}" dt="2022-12-12T16:47:04.103" v="18"/>
          <ac:spMkLst>
            <pc:docMk/>
            <pc:sldMk cId="2974000278" sldId="260"/>
            <ac:spMk id="23" creationId="{88DC60C2-6771-414A-A9A2-0CDD50B56B1D}"/>
          </ac:spMkLst>
        </pc:spChg>
        <pc:spChg chg="mod">
          <ac:chgData name="Alessandra Angona" userId="984968e1-38f8-4b7f-93d2-9287b563cca1" providerId="ADAL" clId="{8E8B3836-E066-4F86-A155-B21855D4B4E9}" dt="2022-12-12T16:47:23.950" v="19"/>
          <ac:spMkLst>
            <pc:docMk/>
            <pc:sldMk cId="2974000278" sldId="260"/>
            <ac:spMk id="24" creationId="{62FC7879-BE24-49FF-B2AF-848828C476F9}"/>
          </ac:spMkLst>
        </pc:spChg>
      </pc:sldChg>
      <pc:sldChg chg="modSp mod">
        <pc:chgData name="Alessandra Angona" userId="984968e1-38f8-4b7f-93d2-9287b563cca1" providerId="ADAL" clId="{8E8B3836-E066-4F86-A155-B21855D4B4E9}" dt="2022-12-19T15:57:04.622" v="306" actId="20577"/>
        <pc:sldMkLst>
          <pc:docMk/>
          <pc:sldMk cId="1368864769" sldId="285"/>
        </pc:sldMkLst>
        <pc:spChg chg="mod">
          <ac:chgData name="Alessandra Angona" userId="984968e1-38f8-4b7f-93d2-9287b563cca1" providerId="ADAL" clId="{8E8B3836-E066-4F86-A155-B21855D4B4E9}" dt="2022-12-19T15:57:04.622" v="306" actId="20577"/>
          <ac:spMkLst>
            <pc:docMk/>
            <pc:sldMk cId="1368864769" sldId="285"/>
            <ac:spMk id="2" creationId="{4D050E1C-899D-C444-96C9-688D1A146759}"/>
          </ac:spMkLst>
        </pc:spChg>
        <pc:spChg chg="mod">
          <ac:chgData name="Alessandra Angona" userId="984968e1-38f8-4b7f-93d2-9287b563cca1" providerId="ADAL" clId="{8E8B3836-E066-4F86-A155-B21855D4B4E9}" dt="2022-12-19T15:56:38.539" v="267" actId="20577"/>
          <ac:spMkLst>
            <pc:docMk/>
            <pc:sldMk cId="1368864769" sldId="285"/>
            <ac:spMk id="3" creationId="{4BB21CC9-B2FA-C341-B23B-8641B6EA8792}"/>
          </ac:spMkLst>
        </pc:spChg>
      </pc:sldChg>
      <pc:sldChg chg="modSp mod">
        <pc:chgData name="Alessandra Angona" userId="984968e1-38f8-4b7f-93d2-9287b563cca1" providerId="ADAL" clId="{8E8B3836-E066-4F86-A155-B21855D4B4E9}" dt="2022-12-12T16:50:39.945" v="141" actId="20577"/>
        <pc:sldMkLst>
          <pc:docMk/>
          <pc:sldMk cId="2482485052" sldId="292"/>
        </pc:sldMkLst>
        <pc:spChg chg="mod">
          <ac:chgData name="Alessandra Angona" userId="984968e1-38f8-4b7f-93d2-9287b563cca1" providerId="ADAL" clId="{8E8B3836-E066-4F86-A155-B21855D4B4E9}" dt="2022-12-12T16:50:04.864" v="130"/>
          <ac:spMkLst>
            <pc:docMk/>
            <pc:sldMk cId="2482485052" sldId="292"/>
            <ac:spMk id="8" creationId="{2A3B98FF-27CA-EB47-92D7-A8D82C67BE42}"/>
          </ac:spMkLst>
        </pc:spChg>
        <pc:spChg chg="mod">
          <ac:chgData name="Alessandra Angona" userId="984968e1-38f8-4b7f-93d2-9287b563cca1" providerId="ADAL" clId="{8E8B3836-E066-4F86-A155-B21855D4B4E9}" dt="2022-12-12T16:50:39.945" v="141" actId="20577"/>
          <ac:spMkLst>
            <pc:docMk/>
            <pc:sldMk cId="2482485052" sldId="292"/>
            <ac:spMk id="20" creationId="{6BFD6ED2-4B7B-2642-9C63-8990D34F42A1}"/>
          </ac:spMkLst>
        </pc:spChg>
      </pc:sldChg>
      <pc:sldChg chg="modSp mod">
        <pc:chgData name="Alessandra Angona" userId="984968e1-38f8-4b7f-93d2-9287b563cca1" providerId="ADAL" clId="{8E8B3836-E066-4F86-A155-B21855D4B4E9}" dt="2022-12-12T16:54:17.102" v="149" actId="12"/>
        <pc:sldMkLst>
          <pc:docMk/>
          <pc:sldMk cId="2724695539" sldId="293"/>
        </pc:sldMkLst>
        <pc:spChg chg="mod">
          <ac:chgData name="Alessandra Angona" userId="984968e1-38f8-4b7f-93d2-9287b563cca1" providerId="ADAL" clId="{8E8B3836-E066-4F86-A155-B21855D4B4E9}" dt="2022-12-12T16:53:38.907" v="143"/>
          <ac:spMkLst>
            <pc:docMk/>
            <pc:sldMk cId="2724695539" sldId="293"/>
            <ac:spMk id="8" creationId="{2A3B98FF-27CA-EB47-92D7-A8D82C67BE42}"/>
          </ac:spMkLst>
        </pc:spChg>
        <pc:spChg chg="mod">
          <ac:chgData name="Alessandra Angona" userId="984968e1-38f8-4b7f-93d2-9287b563cca1" providerId="ADAL" clId="{8E8B3836-E066-4F86-A155-B21855D4B4E9}" dt="2022-12-12T16:53:57.904" v="146" actId="27636"/>
          <ac:spMkLst>
            <pc:docMk/>
            <pc:sldMk cId="2724695539" sldId="293"/>
            <ac:spMk id="20" creationId="{6BFD6ED2-4B7B-2642-9C63-8990D34F42A1}"/>
          </ac:spMkLst>
        </pc:spChg>
        <pc:spChg chg="mod">
          <ac:chgData name="Alessandra Angona" userId="984968e1-38f8-4b7f-93d2-9287b563cca1" providerId="ADAL" clId="{8E8B3836-E066-4F86-A155-B21855D4B4E9}" dt="2022-12-12T16:54:17.102" v="149" actId="12"/>
          <ac:spMkLst>
            <pc:docMk/>
            <pc:sldMk cId="2724695539" sldId="293"/>
            <ac:spMk id="21" creationId="{F0E5C375-B5E9-864A-8951-7A0F3F199E3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DD52F1-9F2E-4E66-AFB2-532ADEDE3166}" type="datetimeFigureOut">
              <a:rPr lang="fr-FR" smtClean="0"/>
              <a:t>12/12/2023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07109D-5558-45FD-8735-360A9C73B251}" type="slidenum">
              <a:rPr lang="fr-FR" smtClean="0"/>
              <a:t>‹N›</a:t>
            </a:fld>
            <a:endParaRPr lang="fr-FR"/>
          </a:p>
        </p:txBody>
      </p:sp>
    </p:spTree>
    <p:extLst>
      <p:ext uri="{BB962C8B-B14F-4D97-AF65-F5344CB8AC3E}">
        <p14:creationId xmlns:p14="http://schemas.microsoft.com/office/powerpoint/2010/main" val="212859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1</a:t>
            </a:fld>
            <a:endParaRPr lang="fr-FR"/>
          </a:p>
        </p:txBody>
      </p:sp>
    </p:spTree>
    <p:extLst>
      <p:ext uri="{BB962C8B-B14F-4D97-AF65-F5344CB8AC3E}">
        <p14:creationId xmlns:p14="http://schemas.microsoft.com/office/powerpoint/2010/main" val="1918291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57175" indent="-257175" algn="just"/>
            <a:endParaRPr lang="it-IT" sz="1400" dirty="0">
              <a:effectLst>
                <a:outerShdw blurRad="38100" dist="38100" dir="2700000" algn="tl">
                  <a:srgbClr val="C0C0C0"/>
                </a:outerShdw>
              </a:effectLst>
              <a:latin typeface="Arial" panose="020B0604020202020204" pitchFamily="34" charset="0"/>
              <a:cs typeface="Arial" panose="020B0604020202020204" pitchFamily="34" charset="0"/>
            </a:endParaRPr>
          </a:p>
          <a:p>
            <a:pPr marL="599507" marR="0" lvl="1" indent="-257175"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it-IT" sz="2000" dirty="0"/>
              <a:t>I punti di connessione monofase per la ricarica dei veicoli elettrici (</a:t>
            </a:r>
            <a:r>
              <a:rPr lang="it-IT" sz="2000" dirty="0">
                <a:latin typeface="Arial" panose="020B0604020202020204" pitchFamily="34" charset="0"/>
                <a:cs typeface="Arial" panose="020B0604020202020204" pitchFamily="34" charset="0"/>
              </a:rPr>
              <a:t>I</a:t>
            </a:r>
            <a:r>
              <a:rPr lang="el-GR" sz="2000" baseline="-25000" dirty="0"/>
              <a:t> Δ</a:t>
            </a:r>
            <a:r>
              <a:rPr lang="it-IT" sz="2000" baseline="-25000" dirty="0"/>
              <a:t>n</a:t>
            </a:r>
            <a:r>
              <a:rPr lang="it-IT" sz="2000" dirty="0">
                <a:latin typeface="Arial" panose="020B0604020202020204" pitchFamily="34" charset="0"/>
                <a:cs typeface="Arial" panose="020B0604020202020204" pitchFamily="34" charset="0"/>
              </a:rPr>
              <a:t> </a:t>
            </a:r>
            <a:r>
              <a:rPr lang="it-IT" sz="2000" dirty="0"/>
              <a:t>≤ 30mA)</a:t>
            </a:r>
          </a:p>
          <a:p>
            <a:pPr marL="599507" lvl="1" indent="-257175" algn="just">
              <a:buFont typeface="Wingdings" panose="05000000000000000000" pitchFamily="2" charset="2"/>
              <a:buChar char="Ø"/>
            </a:pPr>
            <a:endParaRPr lang="it-IT" sz="1400" dirty="0">
              <a:effectLst>
                <a:outerShdw blurRad="38100" dist="38100" dir="2700000" algn="tl">
                  <a:srgbClr val="C0C0C0"/>
                </a:outerShdw>
              </a:effectLst>
              <a:latin typeface="Arial" panose="020B0604020202020204" pitchFamily="34" charset="0"/>
              <a:cs typeface="Arial" panose="020B0604020202020204" pitchFamily="34" charset="0"/>
            </a:endParaRPr>
          </a:p>
          <a:p>
            <a:pPr marL="599507" lvl="1" indent="-257175" algn="just">
              <a:buFont typeface="Wingdings" panose="05000000000000000000" pitchFamily="2" charset="2"/>
              <a:buChar char="Ø"/>
            </a:pPr>
            <a:r>
              <a:rPr lang="it-IT" sz="1400" dirty="0">
                <a:effectLst>
                  <a:outerShdw blurRad="38100" dist="38100" dir="2700000" algn="tl">
                    <a:srgbClr val="C0C0C0"/>
                  </a:outerShdw>
                </a:effectLst>
                <a:latin typeface="Arial" panose="020B0604020202020204" pitchFamily="34" charset="0"/>
                <a:cs typeface="Arial" panose="020B0604020202020204" pitchFamily="34" charset="0"/>
              </a:rPr>
              <a:t>I punti di connessione monofase per la </a:t>
            </a:r>
            <a:r>
              <a:rPr lang="it-IT" sz="14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ricarica dei veicoli elettrici </a:t>
            </a:r>
            <a:r>
              <a:rPr lang="it-IT" sz="1400" dirty="0">
                <a:effectLst>
                  <a:outerShdw blurRad="38100" dist="38100" dir="2700000" algn="tl">
                    <a:srgbClr val="C0C0C0"/>
                  </a:outerShdw>
                </a:effectLst>
                <a:latin typeface="Arial" panose="020B0604020202020204" pitchFamily="34" charset="0"/>
                <a:cs typeface="Arial" panose="020B0604020202020204" pitchFamily="34" charset="0"/>
              </a:rPr>
              <a:t>(prese o connettori) devono essere protetti singolarmente mediante un dispositivo differenziale con corrente differenziale nominale di intervento non superiore a 30 </a:t>
            </a:r>
            <a:r>
              <a:rPr lang="it-IT" sz="1400" dirty="0" err="1">
                <a:effectLst>
                  <a:outerShdw blurRad="38100" dist="38100" dir="2700000" algn="tl">
                    <a:srgbClr val="C0C0C0"/>
                  </a:outerShdw>
                </a:effectLst>
                <a:latin typeface="Arial" panose="020B0604020202020204" pitchFamily="34" charset="0"/>
                <a:cs typeface="Arial" panose="020B0604020202020204" pitchFamily="34" charset="0"/>
              </a:rPr>
              <a:t>mA</a:t>
            </a:r>
            <a:r>
              <a:rPr lang="it-IT" sz="1400" dirty="0">
                <a:effectLst>
                  <a:outerShdw blurRad="38100" dist="38100" dir="2700000" algn="tl">
                    <a:srgbClr val="C0C0C0"/>
                  </a:outerShdw>
                </a:effectLst>
                <a:latin typeface="Arial" panose="020B0604020202020204" pitchFamily="34" charset="0"/>
                <a:cs typeface="Arial" panose="020B0604020202020204" pitchFamily="34" charset="0"/>
              </a:rPr>
              <a:t> almeno di tipo A (CEI 64-8, art. 722.531.1)</a:t>
            </a:r>
          </a:p>
          <a:p>
            <a:pPr marL="599507" lvl="1" indent="-257175" algn="just">
              <a:buFont typeface="Wingdings" panose="05000000000000000000" pitchFamily="2" charset="2"/>
              <a:buChar char="Ø"/>
            </a:pPr>
            <a:endParaRPr lang="it-IT" sz="1200" dirty="0">
              <a:effectLst>
                <a:outerShdw blurRad="38100" dist="38100" dir="2700000" algn="tl">
                  <a:srgbClr val="C0C0C0"/>
                </a:outerShdw>
              </a:effectLst>
              <a:latin typeface="Arial" panose="020B0604020202020204" pitchFamily="34" charset="0"/>
              <a:cs typeface="Arial" panose="020B0604020202020204" pitchFamily="34" charset="0"/>
            </a:endParaRPr>
          </a:p>
          <a:p>
            <a:pPr marL="599507" lvl="1" indent="-257175" algn="just">
              <a:buFont typeface="Wingdings" panose="05000000000000000000" pitchFamily="2" charset="2"/>
              <a:buChar char="Ø"/>
            </a:pP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(Per gli </a:t>
            </a:r>
            <a:r>
              <a:rPr lang="it-IT" sz="12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STS e gli UPS monofase</a:t>
            </a: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 se è possibile una corrente di guasto verso terra con componenti in corrente continua, le loro istruzioni di installazione devono precisare che gli interruttori differenziale siano di tipo A - (CEI EN 62040-1, art. 4.7.12 e CEI EN 62310-1, art. 4.1.10))</a:t>
            </a:r>
          </a:p>
          <a:p>
            <a:pPr lvl="1" algn="just"/>
            <a:endParaRPr lang="it-IT" sz="1200" dirty="0">
              <a:effectLst>
                <a:outerShdw blurRad="38100" dist="38100" dir="2700000" algn="tl">
                  <a:srgbClr val="C0C0C0"/>
                </a:outerShdw>
              </a:effectLst>
              <a:latin typeface="Arial" panose="020B0604020202020204" pitchFamily="34" charset="0"/>
              <a:cs typeface="Arial" panose="020B0604020202020204" pitchFamily="34" charset="0"/>
            </a:endParaRPr>
          </a:p>
          <a:p>
            <a:pPr marL="599507" lvl="1" indent="-257175" algn="just">
              <a:buFont typeface="Wingdings" panose="05000000000000000000" pitchFamily="2" charset="2"/>
              <a:buChar char="Ø"/>
            </a:pPr>
            <a:r>
              <a:rPr lang="it-IT" sz="12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Sistemi di conversione elettronica di potenza </a:t>
            </a: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e loro componenti (se non indicato diversamente nel manuale di istruzioni) - (CEI EN 62477-1, art. 4.4.8)</a:t>
            </a:r>
          </a:p>
          <a:p>
            <a:pPr marL="599507" lvl="1" indent="-257175" algn="just">
              <a:buFont typeface="Wingdings" panose="05000000000000000000" pitchFamily="2" charset="2"/>
              <a:buChar char="Ø"/>
            </a:pPr>
            <a:endParaRPr lang="it-IT" sz="12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5"/>
          </p:nvPr>
        </p:nvSpPr>
        <p:spPr/>
        <p:txBody>
          <a:bodyPr/>
          <a:lstStyle/>
          <a:p>
            <a:fld id="{A307109D-5558-45FD-8735-360A9C73B251}" type="slidenum">
              <a:rPr lang="fr-FR" smtClean="0"/>
              <a:t>10</a:t>
            </a:fld>
            <a:endParaRPr lang="fr-FR"/>
          </a:p>
        </p:txBody>
      </p:sp>
    </p:spTree>
    <p:extLst>
      <p:ext uri="{BB962C8B-B14F-4D97-AF65-F5344CB8AC3E}">
        <p14:creationId xmlns:p14="http://schemas.microsoft.com/office/powerpoint/2010/main" val="292413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spcBef>
                <a:spcPts val="300"/>
              </a:spcBef>
              <a:spcAft>
                <a:spcPts val="300"/>
              </a:spcAft>
              <a:buNone/>
            </a:pPr>
            <a:r>
              <a:rPr lang="it-IT" sz="1200" dirty="0"/>
              <a:t>Oltre alla protezione delle persone come da livello di Tipo A, il Tipo A-SI garantisce anche la continuità di servizio dei carichi critici. Quando la rete è inquinata da armoniche o sovracorrenti (come nel caso dell'illuminazione a LED...), evita interventi fastidiosi.</a:t>
            </a:r>
          </a:p>
          <a:p>
            <a:pPr marL="0" indent="0">
              <a:spcBef>
                <a:spcPts val="300"/>
              </a:spcBef>
              <a:spcAft>
                <a:spcPts val="300"/>
              </a:spcAft>
              <a:buNone/>
            </a:pPr>
            <a:r>
              <a:rPr lang="it-IT" sz="1200" dirty="0"/>
              <a:t>Per progettazione, Schneider Electric Tipo A-SI garantisce la protezione delle persone come un RCD di Tipo F.</a:t>
            </a:r>
          </a:p>
        </p:txBody>
      </p:sp>
      <p:sp>
        <p:nvSpPr>
          <p:cNvPr id="4" name="Segnaposto numero diapositiva 3"/>
          <p:cNvSpPr>
            <a:spLocks noGrp="1"/>
          </p:cNvSpPr>
          <p:nvPr>
            <p:ph type="sldNum" sz="quarter" idx="5"/>
          </p:nvPr>
        </p:nvSpPr>
        <p:spPr/>
        <p:txBody>
          <a:bodyPr/>
          <a:lstStyle/>
          <a:p>
            <a:fld id="{A307109D-5558-45FD-8735-360A9C73B251}" type="slidenum">
              <a:rPr lang="fr-FR" smtClean="0"/>
              <a:t>11</a:t>
            </a:fld>
            <a:endParaRPr lang="fr-FR"/>
          </a:p>
        </p:txBody>
      </p:sp>
    </p:spTree>
    <p:extLst>
      <p:ext uri="{BB962C8B-B14F-4D97-AF65-F5344CB8AC3E}">
        <p14:creationId xmlns:p14="http://schemas.microsoft.com/office/powerpoint/2010/main" val="3297824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12</a:t>
            </a:fld>
            <a:endParaRPr lang="fr-FR"/>
          </a:p>
        </p:txBody>
      </p:sp>
    </p:spTree>
    <p:extLst>
      <p:ext uri="{BB962C8B-B14F-4D97-AF65-F5344CB8AC3E}">
        <p14:creationId xmlns:p14="http://schemas.microsoft.com/office/powerpoint/2010/main" val="2488181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13</a:t>
            </a:fld>
            <a:endParaRPr lang="fr-FR"/>
          </a:p>
        </p:txBody>
      </p:sp>
    </p:spTree>
    <p:extLst>
      <p:ext uri="{BB962C8B-B14F-4D97-AF65-F5344CB8AC3E}">
        <p14:creationId xmlns:p14="http://schemas.microsoft.com/office/powerpoint/2010/main" val="1834110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14</a:t>
            </a:fld>
            <a:endParaRPr lang="fr-FR"/>
          </a:p>
        </p:txBody>
      </p:sp>
    </p:spTree>
    <p:extLst>
      <p:ext uri="{BB962C8B-B14F-4D97-AF65-F5344CB8AC3E}">
        <p14:creationId xmlns:p14="http://schemas.microsoft.com/office/powerpoint/2010/main" val="1002767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15</a:t>
            </a:fld>
            <a:endParaRPr lang="fr-FR"/>
          </a:p>
        </p:txBody>
      </p:sp>
    </p:spTree>
    <p:extLst>
      <p:ext uri="{BB962C8B-B14F-4D97-AF65-F5344CB8AC3E}">
        <p14:creationId xmlns:p14="http://schemas.microsoft.com/office/powerpoint/2010/main" val="1417115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77788" y="733425"/>
            <a:ext cx="6513512" cy="3665538"/>
          </a:xfrm>
          <a:ln/>
        </p:spPr>
      </p:sp>
      <p:sp>
        <p:nvSpPr>
          <p:cNvPr id="108547" name="Rectangle 3"/>
          <p:cNvSpPr>
            <a:spLocks noGrp="1" noChangeArrowheads="1"/>
          </p:cNvSpPr>
          <p:nvPr>
            <p:ph type="body" idx="1"/>
          </p:nvPr>
        </p:nvSpPr>
        <p:spPr>
          <a:noFill/>
          <a:ln/>
        </p:spPr>
        <p:txBody>
          <a:bodyPr/>
          <a:lstStyle/>
          <a:p>
            <a:endParaRPr lang="it-IT" sz="2000" i="1"/>
          </a:p>
        </p:txBody>
      </p:sp>
    </p:spTree>
    <p:extLst>
      <p:ext uri="{BB962C8B-B14F-4D97-AF65-F5344CB8AC3E}">
        <p14:creationId xmlns:p14="http://schemas.microsoft.com/office/powerpoint/2010/main" val="408135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lgn="just">
              <a:buNone/>
            </a:pPr>
            <a:endParaRPr lang="en-US"/>
          </a:p>
        </p:txBody>
      </p:sp>
      <p:sp>
        <p:nvSpPr>
          <p:cNvPr id="4" name="Segnaposto numero diapositiva 3"/>
          <p:cNvSpPr>
            <a:spLocks noGrp="1"/>
          </p:cNvSpPr>
          <p:nvPr>
            <p:ph type="sldNum" sz="quarter" idx="5"/>
          </p:nvPr>
        </p:nvSpPr>
        <p:spPr/>
        <p:txBody>
          <a:bodyPr/>
          <a:lstStyle/>
          <a:p>
            <a:pPr marL="0" marR="0" lvl="0" indent="0" algn="r" defTabSz="457184" rtl="0" eaLnBrk="1" fontAlgn="auto" latinLnBrk="0" hangingPunct="1">
              <a:lnSpc>
                <a:spcPct val="100000"/>
              </a:lnSpc>
              <a:spcBef>
                <a:spcPts val="0"/>
              </a:spcBef>
              <a:spcAft>
                <a:spcPts val="0"/>
              </a:spcAft>
              <a:buClrTx/>
              <a:buSzTx/>
              <a:buFontTx/>
              <a:buNone/>
              <a:tabLst/>
              <a:defRPr/>
            </a:pPr>
            <a:fld id="{E7F34D1A-B7E5-DE48-8EA9-859D9DE63652}"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4"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0237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Memo: stiamo parlando di scatolati</a:t>
            </a:r>
          </a:p>
          <a:p>
            <a:r>
              <a:rPr lang="it-IT"/>
              <a:t>VigiPacT Nuovo nome </a:t>
            </a:r>
            <a:r>
              <a:rPr lang="it-IT" err="1"/>
              <a:t>Vigirex</a:t>
            </a:r>
            <a:endParaRPr lang="it-IT"/>
          </a:p>
          <a:p>
            <a:r>
              <a:rPr lang="it-IT"/>
              <a:t>Chiedere se usano scatolati e di che taglia</a:t>
            </a:r>
          </a:p>
          <a:p>
            <a:r>
              <a:rPr lang="it-IT"/>
              <a:t>Protezione differenziante è quella con mlogic Vigi</a:t>
            </a:r>
          </a:p>
          <a:p>
            <a:r>
              <a:rPr lang="it-IT"/>
              <a:t>Le altre se ci sono parametri particolari</a:t>
            </a:r>
          </a:p>
          <a:p>
            <a:endParaRPr lang="it-IT"/>
          </a:p>
          <a:p>
            <a:r>
              <a:rPr lang="it-IT"/>
              <a:t>Dania</a:t>
            </a:r>
          </a:p>
        </p:txBody>
      </p:sp>
      <p:sp>
        <p:nvSpPr>
          <p:cNvPr id="4" name="Segnaposto numero diapositiva 3"/>
          <p:cNvSpPr>
            <a:spLocks noGrp="1"/>
          </p:cNvSpPr>
          <p:nvPr>
            <p:ph type="sldNum" sz="quarter" idx="5"/>
          </p:nvPr>
        </p:nvSpPr>
        <p:spPr/>
        <p:txBody>
          <a:bodyPr/>
          <a:lstStyle/>
          <a:p>
            <a:fld id="{A307109D-5558-45FD-8735-360A9C73B251}" type="slidenum">
              <a:rPr lang="fr-FR" smtClean="0"/>
              <a:t>18</a:t>
            </a:fld>
            <a:endParaRPr lang="fr-FR"/>
          </a:p>
        </p:txBody>
      </p:sp>
    </p:spTree>
    <p:extLst>
      <p:ext uri="{BB962C8B-B14F-4D97-AF65-F5344CB8AC3E}">
        <p14:creationId xmlns:p14="http://schemas.microsoft.com/office/powerpoint/2010/main" val="748048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Protezione magnetotermica e differenziale, elettronica, led ready che auto monitora funzionamento</a:t>
            </a:r>
          </a:p>
          <a:p>
            <a:endParaRPr lang="it-IT"/>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a:t>Protezione del neutro: OFF, 50% </a:t>
            </a:r>
            <a:r>
              <a:rPr lang="it-IT" sz="1200" err="1"/>
              <a:t>Ir</a:t>
            </a:r>
            <a:r>
              <a:rPr lang="it-IT" sz="1200"/>
              <a:t>, 100% </a:t>
            </a:r>
            <a:r>
              <a:rPr lang="it-IT" sz="1200" err="1"/>
              <a:t>Ir</a:t>
            </a:r>
            <a:endParaRPr lang="it-IT" sz="1200"/>
          </a:p>
          <a:p>
            <a:endParaRPr lang="it-IT"/>
          </a:p>
          <a:p>
            <a:r>
              <a:rPr lang="it-IT"/>
              <a:t>Dania</a:t>
            </a:r>
          </a:p>
        </p:txBody>
      </p:sp>
      <p:sp>
        <p:nvSpPr>
          <p:cNvPr id="4" name="Segnaposto numero diapositiva 3"/>
          <p:cNvSpPr>
            <a:spLocks noGrp="1"/>
          </p:cNvSpPr>
          <p:nvPr>
            <p:ph type="sldNum" sz="quarter" idx="5"/>
          </p:nvPr>
        </p:nvSpPr>
        <p:spPr/>
        <p:txBody>
          <a:bodyPr/>
          <a:lstStyle/>
          <a:p>
            <a:fld id="{A307109D-5558-45FD-8735-360A9C73B251}" type="slidenum">
              <a:rPr lang="fr-FR" smtClean="0"/>
              <a:t>19</a:t>
            </a:fld>
            <a:endParaRPr lang="fr-FR"/>
          </a:p>
        </p:txBody>
      </p:sp>
    </p:spTree>
    <p:extLst>
      <p:ext uri="{BB962C8B-B14F-4D97-AF65-F5344CB8AC3E}">
        <p14:creationId xmlns:p14="http://schemas.microsoft.com/office/powerpoint/2010/main" val="3078161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noProof="0"/>
              <a:t>Contatto </a:t>
            </a:r>
            <a:r>
              <a:rPr lang="en-US" i="1" noProof="0" err="1"/>
              <a:t>indiretto</a:t>
            </a:r>
            <a:r>
              <a:rPr lang="en-US" i="1" noProof="0"/>
              <a:t>: </a:t>
            </a:r>
            <a:r>
              <a:rPr lang="it-IT" b="1" i="0">
                <a:solidFill>
                  <a:srgbClr val="202124"/>
                </a:solidFill>
                <a:effectLst/>
                <a:latin typeface="arial" panose="020B0604020202020204" pitchFamily="34" charset="0"/>
              </a:rPr>
              <a:t>contatto indiretto</a:t>
            </a:r>
            <a:r>
              <a:rPr lang="it-IT" b="0" i="0">
                <a:solidFill>
                  <a:srgbClr val="202124"/>
                </a:solidFill>
                <a:effectLst/>
                <a:latin typeface="arial" panose="020B0604020202020204" pitchFamily="34" charset="0"/>
              </a:rPr>
              <a:t> è il </a:t>
            </a:r>
            <a:r>
              <a:rPr lang="it-IT" b="1" i="0">
                <a:solidFill>
                  <a:srgbClr val="202124"/>
                </a:solidFill>
                <a:effectLst/>
                <a:latin typeface="arial" panose="020B0604020202020204" pitchFamily="34" charset="0"/>
              </a:rPr>
              <a:t>contatto</a:t>
            </a:r>
            <a:r>
              <a:rPr lang="it-IT" b="0" i="0">
                <a:solidFill>
                  <a:srgbClr val="202124"/>
                </a:solidFill>
                <a:effectLst/>
                <a:latin typeface="arial" panose="020B0604020202020204" pitchFamily="34" charset="0"/>
              </a:rPr>
              <a:t> con dispositivo che dovrebbe essere sicuro, ma a seguito di un guasto non lo è più (es: tocco la scocca </a:t>
            </a:r>
            <a:r>
              <a:rPr lang="it-IT" b="0" i="0" err="1">
                <a:solidFill>
                  <a:srgbClr val="202124"/>
                </a:solidFill>
                <a:effectLst/>
                <a:latin typeface="arial" panose="020B0604020202020204" pitchFamily="34" charset="0"/>
              </a:rPr>
              <a:t>dell</a:t>
            </a:r>
            <a:r>
              <a:rPr lang="it-IT" b="0" i="0">
                <a:solidFill>
                  <a:srgbClr val="202124"/>
                </a:solidFill>
                <a:effectLst/>
                <a:latin typeface="arial" panose="020B0604020202020204" pitchFamily="34" charset="0"/>
              </a:rPr>
              <a:t> lavatrice che a seguito di un guasto è in tensione)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a:p>
        </p:txBody>
      </p:sp>
      <p:sp>
        <p:nvSpPr>
          <p:cNvPr id="4" name="Segnaposto numero diapositiva 3"/>
          <p:cNvSpPr>
            <a:spLocks noGrp="1"/>
          </p:cNvSpPr>
          <p:nvPr>
            <p:ph type="sldNum" sz="quarter" idx="5"/>
          </p:nvPr>
        </p:nvSpPr>
        <p:spPr/>
        <p:txBody>
          <a:bodyPr/>
          <a:lstStyle/>
          <a:p>
            <a:fld id="{A307109D-5558-45FD-8735-360A9C73B251}" type="slidenum">
              <a:rPr lang="fr-FR" smtClean="0"/>
              <a:t>2</a:t>
            </a:fld>
            <a:endParaRPr lang="fr-FR"/>
          </a:p>
        </p:txBody>
      </p:sp>
    </p:spTree>
    <p:extLst>
      <p:ext uri="{BB962C8B-B14F-4D97-AF65-F5344CB8AC3E}">
        <p14:creationId xmlns:p14="http://schemas.microsoft.com/office/powerpoint/2010/main" val="4286297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Dania</a:t>
            </a:r>
          </a:p>
          <a:p>
            <a:endParaRPr lang="it-IT"/>
          </a:p>
          <a:p>
            <a:r>
              <a:rPr lang="it-IT"/>
              <a:t>Abbiamo visto che c'è la possibilità tradizionale di utilizzare blocco </a:t>
            </a:r>
            <a:r>
              <a:rPr lang="it-IT" err="1"/>
              <a:t>vigi</a:t>
            </a:r>
            <a:r>
              <a:rPr lang="it-IT"/>
              <a:t> posto al di sotto dell'interruttore. Non vi illustrerò tutte le caratteristiche ma vi mostro le differenze salienti tra il blocco </a:t>
            </a:r>
            <a:r>
              <a:rPr lang="it-IT" err="1"/>
              <a:t>vigi</a:t>
            </a:r>
            <a:r>
              <a:rPr lang="it-IT"/>
              <a:t> ed il Mlogic </a:t>
            </a:r>
            <a:r>
              <a:rPr lang="it-IT" err="1"/>
              <a:t>vigi</a:t>
            </a:r>
            <a:endParaRPr lang="it-IT"/>
          </a:p>
        </p:txBody>
      </p:sp>
      <p:sp>
        <p:nvSpPr>
          <p:cNvPr id="4" name="Segnaposto numero diapositiva 3"/>
          <p:cNvSpPr>
            <a:spLocks noGrp="1"/>
          </p:cNvSpPr>
          <p:nvPr>
            <p:ph type="sldNum" sz="quarter" idx="5"/>
          </p:nvPr>
        </p:nvSpPr>
        <p:spPr/>
        <p:txBody>
          <a:bodyPr/>
          <a:lstStyle/>
          <a:p>
            <a:fld id="{A307109D-5558-45FD-8735-360A9C73B251}" type="slidenum">
              <a:rPr lang="fr-FR" smtClean="0"/>
              <a:t>20</a:t>
            </a:fld>
            <a:endParaRPr lang="fr-FR"/>
          </a:p>
        </p:txBody>
      </p:sp>
    </p:spTree>
    <p:extLst>
      <p:ext uri="{BB962C8B-B14F-4D97-AF65-F5344CB8AC3E}">
        <p14:creationId xmlns:p14="http://schemas.microsoft.com/office/powerpoint/2010/main" val="1283969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r-FR"/>
              <a:t>Dania</a:t>
            </a:r>
          </a:p>
          <a:p>
            <a:endParaRPr lang="fr-FR"/>
          </a:p>
          <a:p>
            <a:r>
              <a:rPr lang="fr-FR" err="1"/>
              <a:t>Motivi</a:t>
            </a:r>
            <a:r>
              <a:rPr lang="fr-FR"/>
              <a:t> per </a:t>
            </a:r>
            <a:r>
              <a:rPr lang="fr-FR" err="1"/>
              <a:t>cui</a:t>
            </a:r>
            <a:r>
              <a:rPr lang="fr-FR"/>
              <a:t> </a:t>
            </a:r>
            <a:r>
              <a:rPr lang="fr-FR" err="1"/>
              <a:t>scegliere</a:t>
            </a:r>
            <a:r>
              <a:rPr lang="fr-FR"/>
              <a:t> </a:t>
            </a:r>
            <a:r>
              <a:rPr lang="fr-FR" err="1"/>
              <a:t>blocco</a:t>
            </a:r>
            <a:r>
              <a:rPr lang="fr-FR"/>
              <a:t>: </a:t>
            </a:r>
            <a:r>
              <a:rPr lang="fr-FR" err="1"/>
              <a:t>Retrofit</a:t>
            </a:r>
            <a:r>
              <a:rPr lang="fr-FR"/>
              <a:t> per </a:t>
            </a:r>
            <a:r>
              <a:rPr lang="fr-FR" err="1"/>
              <a:t>evitare</a:t>
            </a:r>
            <a:r>
              <a:rPr lang="fr-FR"/>
              <a:t> </a:t>
            </a:r>
            <a:r>
              <a:rPr lang="fr-FR" err="1"/>
              <a:t>cambio</a:t>
            </a:r>
            <a:r>
              <a:rPr lang="fr-FR"/>
              <a:t> </a:t>
            </a:r>
            <a:r>
              <a:rPr lang="fr-FR" err="1"/>
              <a:t>collegament</a:t>
            </a:r>
            <a:r>
              <a:rPr lang="fr-FR"/>
              <a:t>, Serve </a:t>
            </a:r>
            <a:r>
              <a:rPr lang="fr-FR" err="1"/>
              <a:t>protezione</a:t>
            </a:r>
            <a:r>
              <a:rPr lang="fr-FR"/>
              <a:t> AC, serve </a:t>
            </a:r>
            <a:r>
              <a:rPr lang="fr-FR" err="1"/>
              <a:t>maggior</a:t>
            </a:r>
            <a:r>
              <a:rPr lang="fr-FR"/>
              <a:t> </a:t>
            </a:r>
            <a:r>
              <a:rPr lang="fr-FR" err="1"/>
              <a:t>ritardo</a:t>
            </a:r>
            <a:r>
              <a:rPr lang="fr-FR"/>
              <a:t> </a:t>
            </a:r>
            <a:r>
              <a:rPr lang="fr-FR" err="1"/>
              <a:t>intenzionale</a:t>
            </a:r>
            <a:r>
              <a:rPr lang="fr-FR"/>
              <a:t>, </a:t>
            </a:r>
            <a:r>
              <a:rPr lang="fr-FR" err="1"/>
              <a:t>tensione</a:t>
            </a:r>
            <a:r>
              <a:rPr lang="fr-FR"/>
              <a:t> d'</a:t>
            </a:r>
            <a:r>
              <a:rPr lang="fr-FR" err="1"/>
              <a:t>impiego</a:t>
            </a:r>
            <a:r>
              <a:rPr lang="fr-FR"/>
              <a:t> </a:t>
            </a:r>
            <a:r>
              <a:rPr lang="fr-FR" err="1"/>
              <a:t>maggiore</a:t>
            </a:r>
            <a:r>
              <a:rPr lang="fr-FR"/>
              <a:t>, i</a:t>
            </a:r>
          </a:p>
          <a:p>
            <a:r>
              <a:rPr lang="fr-FR"/>
              <a:t>Anche in </a:t>
            </a:r>
            <a:r>
              <a:rPr lang="fr-FR" err="1"/>
              <a:t>questo</a:t>
            </a:r>
            <a:r>
              <a:rPr lang="fr-FR"/>
              <a:t> </a:t>
            </a:r>
            <a:r>
              <a:rPr lang="fr-FR" err="1"/>
              <a:t>caso</a:t>
            </a:r>
            <a:r>
              <a:rPr lang="fr-FR"/>
              <a:t> è </a:t>
            </a:r>
            <a:r>
              <a:rPr lang="fr-FR" err="1"/>
              <a:t>possibile</a:t>
            </a:r>
            <a:r>
              <a:rPr lang="fr-FR"/>
              <a:t> </a:t>
            </a:r>
            <a:r>
              <a:rPr lang="fr-FR" err="1"/>
              <a:t>usare</a:t>
            </a:r>
            <a:r>
              <a:rPr lang="fr-FR"/>
              <a:t> la </a:t>
            </a:r>
            <a:r>
              <a:rPr lang="fr-FR" err="1"/>
              <a:t>versione</a:t>
            </a:r>
            <a:r>
              <a:rPr lang="fr-FR"/>
              <a:t> AL per il </a:t>
            </a:r>
            <a:r>
              <a:rPr lang="fr-FR" err="1"/>
              <a:t>blocco</a:t>
            </a:r>
            <a:r>
              <a:rPr lang="fr-FR"/>
              <a:t> </a:t>
            </a:r>
            <a:r>
              <a:rPr lang="fr-FR" err="1"/>
              <a:t>vigi</a:t>
            </a:r>
            <a:r>
              <a:rPr lang="fr-FR"/>
              <a:t> </a:t>
            </a:r>
          </a:p>
        </p:txBody>
      </p:sp>
      <p:sp>
        <p:nvSpPr>
          <p:cNvPr id="4" name="Segnaposto numero diapositiva 3"/>
          <p:cNvSpPr>
            <a:spLocks noGrp="1"/>
          </p:cNvSpPr>
          <p:nvPr>
            <p:ph type="sldNum" sz="quarter" idx="10"/>
          </p:nvPr>
        </p:nvSpPr>
        <p:spPr/>
        <p:txBody>
          <a:bodyPr/>
          <a:lstStyle/>
          <a:p>
            <a:pPr defTabSz="443194">
              <a:defRPr/>
            </a:pPr>
            <a:fld id="{E7F34D1A-B7E5-DE48-8EA9-859D9DE63652}" type="slidenum">
              <a:rPr lang="en-US">
                <a:solidFill>
                  <a:prstClr val="black"/>
                </a:solidFill>
                <a:latin typeface="Calibri"/>
              </a:rPr>
              <a:pPr defTabSz="443194">
                <a:defRPr/>
              </a:pPr>
              <a:t>21</a:t>
            </a:fld>
            <a:endParaRPr lang="en-US">
              <a:solidFill>
                <a:prstClr val="black"/>
              </a:solidFill>
              <a:latin typeface="Calibri"/>
            </a:endParaRPr>
          </a:p>
        </p:txBody>
      </p:sp>
    </p:spTree>
    <p:extLst>
      <p:ext uri="{BB962C8B-B14F-4D97-AF65-F5344CB8AC3E}">
        <p14:creationId xmlns:p14="http://schemas.microsoft.com/office/powerpoint/2010/main" val="2339038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Dania</a:t>
            </a:r>
          </a:p>
          <a:p>
            <a:r>
              <a:rPr lang="it-IT"/>
              <a:t>Mlogic </a:t>
            </a:r>
            <a:r>
              <a:rPr lang="it-IT" err="1"/>
              <a:t>vigi</a:t>
            </a:r>
            <a:r>
              <a:rPr lang="it-IT"/>
              <a:t> 4.1 per NSXm </a:t>
            </a:r>
            <a:r>
              <a:rPr lang="it-IT">
                <a:sym typeface="Wingdings" panose="05000000000000000000" pitchFamily="2" charset="2"/>
              </a:rPr>
              <a:t> </a:t>
            </a:r>
            <a:r>
              <a:rPr lang="it-IT" err="1">
                <a:sym typeface="Wingdings" panose="05000000000000000000" pitchFamily="2" charset="2"/>
              </a:rPr>
              <a:t>Sensib</a:t>
            </a:r>
            <a:r>
              <a:rPr lang="it-IT">
                <a:sym typeface="Wingdings" panose="05000000000000000000" pitchFamily="2" charset="2"/>
              </a:rPr>
              <a:t> 1 A</a:t>
            </a:r>
          </a:p>
          <a:p>
            <a:r>
              <a:rPr lang="it-IT">
                <a:sym typeface="Wingdings" panose="05000000000000000000" pitchFamily="2" charset="2"/>
              </a:rPr>
              <a:t>Mlogic </a:t>
            </a:r>
            <a:r>
              <a:rPr lang="it-IT" err="1">
                <a:sym typeface="Wingdings" panose="05000000000000000000" pitchFamily="2" charset="2"/>
              </a:rPr>
              <a:t>vigi</a:t>
            </a:r>
            <a:r>
              <a:rPr lang="it-IT">
                <a:sym typeface="Wingdings" panose="05000000000000000000" pitchFamily="2" charset="2"/>
              </a:rPr>
              <a:t> 4 e 7 per NSX  </a:t>
            </a:r>
            <a:r>
              <a:rPr lang="it-IT" err="1">
                <a:sym typeface="Wingdings" panose="05000000000000000000" pitchFamily="2" charset="2"/>
              </a:rPr>
              <a:t>Sensib</a:t>
            </a:r>
            <a:r>
              <a:rPr lang="it-IT">
                <a:sym typeface="Wingdings" panose="05000000000000000000" pitchFamily="2" charset="2"/>
              </a:rPr>
              <a:t> 5 o 10 A (a seconda della taglia)</a:t>
            </a:r>
          </a:p>
          <a:p>
            <a:r>
              <a:rPr lang="it-IT">
                <a:sym typeface="Wingdings" panose="05000000000000000000" pitchFamily="2" charset="2"/>
              </a:rPr>
              <a:t>Blocco </a:t>
            </a:r>
            <a:r>
              <a:rPr lang="it-IT" err="1">
                <a:sym typeface="Wingdings" panose="05000000000000000000" pitchFamily="2" charset="2"/>
              </a:rPr>
              <a:t>vigi</a:t>
            </a:r>
            <a:r>
              <a:rPr lang="it-IT">
                <a:sym typeface="Wingdings" panose="05000000000000000000" pitchFamily="2" charset="2"/>
              </a:rPr>
              <a:t>  </a:t>
            </a:r>
            <a:r>
              <a:rPr lang="it-IT" err="1">
                <a:sym typeface="Wingdings" panose="05000000000000000000" pitchFamily="2" charset="2"/>
              </a:rPr>
              <a:t>Sensib</a:t>
            </a:r>
            <a:r>
              <a:rPr lang="it-IT">
                <a:sym typeface="Wingdings" panose="05000000000000000000" pitchFamily="2" charset="2"/>
              </a:rPr>
              <a:t> 3 A</a:t>
            </a:r>
          </a:p>
          <a:p>
            <a:endParaRPr lang="it-IT">
              <a:sym typeface="Wingdings" panose="05000000000000000000" pitchFamily="2" charset="2"/>
            </a:endParaRPr>
          </a:p>
          <a:p>
            <a:r>
              <a:rPr lang="it-IT">
                <a:sym typeface="Wingdings" panose="05000000000000000000" pitchFamily="2" charset="2"/>
              </a:rPr>
              <a:t>Passiamo ora ai tipo F e ripasso la parola alla collega Alessandra</a:t>
            </a:r>
            <a:endParaRPr lang="it-IT"/>
          </a:p>
        </p:txBody>
      </p:sp>
      <p:sp>
        <p:nvSpPr>
          <p:cNvPr id="4" name="Segnaposto numero diapositiva 3"/>
          <p:cNvSpPr>
            <a:spLocks noGrp="1"/>
          </p:cNvSpPr>
          <p:nvPr>
            <p:ph type="sldNum" sz="quarter" idx="5"/>
          </p:nvPr>
        </p:nvSpPr>
        <p:spPr/>
        <p:txBody>
          <a:bodyPr/>
          <a:lstStyle/>
          <a:p>
            <a:fld id="{A307109D-5558-45FD-8735-360A9C73B251}" type="slidenum">
              <a:rPr lang="fr-FR" smtClean="0"/>
              <a:t>22</a:t>
            </a:fld>
            <a:endParaRPr lang="fr-FR"/>
          </a:p>
        </p:txBody>
      </p:sp>
    </p:spTree>
    <p:extLst>
      <p:ext uri="{BB962C8B-B14F-4D97-AF65-F5344CB8AC3E}">
        <p14:creationId xmlns:p14="http://schemas.microsoft.com/office/powerpoint/2010/main" val="2926863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kumimoji="0" lang="it-IT" sz="1200" b="0" i="0" u="none" strike="noStrike" kern="1200" cap="none" spc="0" normalizeH="0" baseline="0" noProof="0" dirty="0">
                <a:ln>
                  <a:noFill/>
                </a:ln>
                <a:solidFill>
                  <a:prstClr val="white"/>
                </a:solidFill>
                <a:effectLst/>
                <a:uLnTx/>
                <a:uFillTx/>
                <a:latin typeface="Arial"/>
                <a:ea typeface="+mn-ea"/>
                <a:cs typeface="Arial"/>
              </a:rPr>
              <a:t>edizione Cap37: raccomanda l’impiego di </a:t>
            </a:r>
            <a:r>
              <a:rPr kumimoji="0" lang="it-IT" sz="1200" b="1" i="0" u="sng" strike="noStrike" kern="1200" cap="none" spc="0" normalizeH="0" baseline="0" noProof="0" dirty="0">
                <a:ln>
                  <a:noFill/>
                </a:ln>
                <a:solidFill>
                  <a:srgbClr val="3DCD58">
                    <a:lumMod val="75000"/>
                  </a:srgbClr>
                </a:solidFill>
                <a:effectLst/>
                <a:uLnTx/>
                <a:uFillTx/>
                <a:latin typeface="Arial"/>
                <a:ea typeface="+mn-ea"/>
                <a:cs typeface="Arial"/>
              </a:rPr>
              <a:t>differenziali di tipo F</a:t>
            </a:r>
            <a:r>
              <a:rPr kumimoji="0" lang="it-IT" sz="1200" b="0" i="0" u="none" strike="noStrike" kern="1200" cap="none" spc="0" normalizeH="0" baseline="0" noProof="0" dirty="0">
                <a:ln>
                  <a:noFill/>
                </a:ln>
                <a:solidFill>
                  <a:prstClr val="white"/>
                </a:solidFill>
                <a:effectLst/>
                <a:uLnTx/>
                <a:uFillTx/>
                <a:latin typeface="Arial"/>
                <a:ea typeface="+mn-ea"/>
                <a:cs typeface="Arial"/>
              </a:rPr>
              <a:t>, per circuiti che alimentano lavatrici e/o condizionatori fissi </a:t>
            </a:r>
            <a:endParaRPr lang="it-IT" dirty="0"/>
          </a:p>
        </p:txBody>
      </p:sp>
      <p:sp>
        <p:nvSpPr>
          <p:cNvPr id="4" name="Segnaposto numero diapositiva 3"/>
          <p:cNvSpPr>
            <a:spLocks noGrp="1"/>
          </p:cNvSpPr>
          <p:nvPr>
            <p:ph type="sldNum" sz="quarter" idx="5"/>
          </p:nvPr>
        </p:nvSpPr>
        <p:spPr/>
        <p:txBody>
          <a:bodyPr/>
          <a:lstStyle/>
          <a:p>
            <a:fld id="{A307109D-5558-45FD-8735-360A9C73B251}" type="slidenum">
              <a:rPr lang="fr-FR" smtClean="0"/>
              <a:t>23</a:t>
            </a:fld>
            <a:endParaRPr lang="fr-FR"/>
          </a:p>
        </p:txBody>
      </p:sp>
    </p:spTree>
    <p:extLst>
      <p:ext uri="{BB962C8B-B14F-4D97-AF65-F5344CB8AC3E}">
        <p14:creationId xmlns:p14="http://schemas.microsoft.com/office/powerpoint/2010/main" val="190697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24</a:t>
            </a:fld>
            <a:endParaRPr lang="fr-FR"/>
          </a:p>
        </p:txBody>
      </p:sp>
    </p:spTree>
    <p:extLst>
      <p:ext uri="{BB962C8B-B14F-4D97-AF65-F5344CB8AC3E}">
        <p14:creationId xmlns:p14="http://schemas.microsoft.com/office/powerpoint/2010/main" val="546375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None/>
            </a:pPr>
            <a:r>
              <a:rPr lang="it-IT" sz="1600" dirty="0"/>
              <a:t>L'intervento è garantito come per il tipo F, ma anche per:</a:t>
            </a:r>
          </a:p>
          <a:p>
            <a:r>
              <a:rPr lang="it-IT" sz="1600" dirty="0"/>
              <a:t>Convertitori di velocità trifase (si consiglia il tipo B-SI per evitare interventi indesiderati),</a:t>
            </a:r>
          </a:p>
          <a:p>
            <a:r>
              <a:rPr lang="it-IT" sz="1600" dirty="0"/>
              <a:t>convertitori CA/CC:</a:t>
            </a:r>
          </a:p>
          <a:p>
            <a:pPr marL="457200" marR="0" lvl="1" indent="0" algn="l" defTabSz="914400" rtl="0" eaLnBrk="1" fontAlgn="auto" latinLnBrk="0" hangingPunct="1">
              <a:lnSpc>
                <a:spcPct val="100000"/>
              </a:lnSpc>
              <a:spcBef>
                <a:spcPts val="0"/>
              </a:spcBef>
              <a:spcAft>
                <a:spcPts val="0"/>
              </a:spcAft>
              <a:buClrTx/>
              <a:buSzTx/>
              <a:buFontTx/>
              <a:buNone/>
              <a:tabLst/>
              <a:defRPr/>
            </a:pPr>
            <a:r>
              <a:rPr lang="it-IT" sz="1600" dirty="0"/>
              <a:t>inverter solari trifase</a:t>
            </a:r>
          </a:p>
          <a:p>
            <a:pPr marL="599507" lvl="1" indent="-257175" algn="just">
              <a:buFont typeface="Wingdings" panose="05000000000000000000" pitchFamily="2" charset="2"/>
              <a:buChar char="Ø"/>
            </a:pPr>
            <a:endParaRPr lang="it-IT" sz="1600" dirty="0">
              <a:effectLst>
                <a:outerShdw blurRad="38100" dist="38100" dir="2700000" algn="tl">
                  <a:srgbClr val="C0C0C0"/>
                </a:outerShdw>
              </a:effectLst>
            </a:endParaRPr>
          </a:p>
          <a:p>
            <a:pPr marL="599507" lvl="1" indent="-257175" algn="just">
              <a:buFont typeface="Wingdings" panose="05000000000000000000" pitchFamily="2" charset="2"/>
              <a:buChar char="Ø"/>
            </a:pPr>
            <a:r>
              <a:rPr lang="it-IT" sz="1600" dirty="0">
                <a:effectLst>
                  <a:outerShdw blurRad="38100" dist="38100" dir="2700000" algn="tl">
                    <a:srgbClr val="C0C0C0"/>
                  </a:outerShdw>
                </a:effectLst>
                <a:latin typeface="Arial" panose="020B0604020202020204" pitchFamily="34" charset="0"/>
                <a:cs typeface="Arial" panose="020B0604020202020204" pitchFamily="34" charset="0"/>
              </a:rPr>
              <a:t>Per gli </a:t>
            </a:r>
            <a:r>
              <a:rPr lang="it-IT" sz="16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impianti fotovoltaici</a:t>
            </a:r>
            <a:r>
              <a:rPr lang="it-IT" sz="1600" dirty="0">
                <a:effectLst>
                  <a:outerShdw blurRad="38100" dist="38100" dir="2700000" algn="tl">
                    <a:srgbClr val="C0C0C0"/>
                  </a:outerShdw>
                </a:effectLst>
                <a:latin typeface="Arial" panose="020B0604020202020204" pitchFamily="34" charset="0"/>
                <a:cs typeface="Arial" panose="020B0604020202020204" pitchFamily="34" charset="0"/>
              </a:rPr>
              <a:t>, nel caso di impianti senza almeno una semplice separazione tra il lato in c.a. ed il lato c.c., qualora il convertitore non sia esente per costruzione dall’iniettare correnti continue di guasto a terra nell’impianto elettrico, occorre installare sul lato c.a. un interruttore differenziale di tipo B (CEI 64-8, art. 712.413.1.1.1.1)</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600" dirty="0"/>
          </a:p>
          <a:p>
            <a:endParaRPr lang="it-IT" sz="1600" dirty="0"/>
          </a:p>
          <a:p>
            <a:pPr marL="457200" marR="0" lvl="1" indent="0" algn="l" defTabSz="914400" rtl="0" eaLnBrk="1" fontAlgn="auto" latinLnBrk="0" hangingPunct="1">
              <a:lnSpc>
                <a:spcPct val="100000"/>
              </a:lnSpc>
              <a:spcBef>
                <a:spcPts val="0"/>
              </a:spcBef>
              <a:spcAft>
                <a:spcPts val="0"/>
              </a:spcAft>
              <a:buClrTx/>
              <a:buSzTx/>
              <a:buFontTx/>
              <a:buNone/>
              <a:tabLst/>
              <a:defRPr/>
            </a:pPr>
            <a:endParaRPr lang="it-IT" sz="1400" dirty="0">
              <a:effectLst>
                <a:outerShdw blurRad="38100" dist="38100" dir="2700000" algn="tl">
                  <a:srgbClr val="C0C0C0"/>
                </a:outerShdw>
              </a:effectLst>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it-IT" sz="1400" dirty="0">
                <a:effectLst>
                  <a:outerShdw blurRad="38100" dist="38100" dir="2700000" algn="tl">
                    <a:srgbClr val="C0C0C0"/>
                  </a:outerShdw>
                </a:effectLst>
              </a:rPr>
              <a:t>Nel caso di </a:t>
            </a:r>
            <a:r>
              <a:rPr lang="it-IT" sz="1400" b="1" dirty="0">
                <a:solidFill>
                  <a:srgbClr val="00B050"/>
                </a:solidFill>
                <a:effectLst>
                  <a:outerShdw blurRad="38100" dist="38100" dir="2700000" algn="tl">
                    <a:srgbClr val="C0C0C0"/>
                  </a:outerShdw>
                </a:effectLst>
              </a:rPr>
              <a:t>alimentazione trifase dei veicoli elettrici</a:t>
            </a:r>
            <a:r>
              <a:rPr lang="it-IT" sz="1400" dirty="0">
                <a:effectLst>
                  <a:outerShdw blurRad="38100" dist="38100" dir="2700000" algn="tl">
                    <a:srgbClr val="C0C0C0"/>
                  </a:outerShdw>
                </a:effectLst>
              </a:rPr>
              <a:t>, si devono adottare misure di protezione sensibili alle correnti continue di guasto a terra, ad esempio dispositivi differenziali di tipo B (CEI 64-8, art. </a:t>
            </a:r>
            <a:r>
              <a:rPr lang="it-IT" sz="1400" dirty="0">
                <a:effectLst>
                  <a:outerShdw blurRad="38100" dist="38100" dir="2700000" algn="tl">
                    <a:srgbClr val="C0C0C0"/>
                  </a:outerShdw>
                </a:effectLst>
                <a:cs typeface="Arial" panose="020B0604020202020204" pitchFamily="34" charset="0"/>
              </a:rPr>
              <a:t>722.531.1</a:t>
            </a:r>
            <a:r>
              <a:rPr lang="it-IT" sz="1400" dirty="0">
                <a:effectLst>
                  <a:outerShdw blurRad="38100" dist="38100" dir="2700000" algn="tl">
                    <a:srgbClr val="C0C0C0"/>
                  </a:outerShdw>
                </a:effectLst>
              </a:rPr>
              <a:t>)</a:t>
            </a:r>
          </a:p>
          <a:p>
            <a:pPr lvl="1"/>
            <a:endParaRPr lang="it-IT" sz="1400" dirty="0"/>
          </a:p>
          <a:p>
            <a:pPr marL="342332" lvl="1" indent="0" algn="just">
              <a:buFont typeface="Wingdings" panose="05000000000000000000" pitchFamily="2" charset="2"/>
              <a:buNone/>
            </a:pPr>
            <a:endParaRPr lang="it-IT" sz="1200" dirty="0">
              <a:effectLst>
                <a:outerShdw blurRad="38100" dist="38100" dir="2700000" algn="tl">
                  <a:srgbClr val="C0C0C0"/>
                </a:outerShdw>
              </a:effectLst>
            </a:endParaRPr>
          </a:p>
          <a:p>
            <a:pPr marL="599507" lvl="1" indent="-257175" algn="just">
              <a:buFont typeface="Wingdings" panose="05000000000000000000" pitchFamily="2" charset="2"/>
              <a:buChar char="Ø"/>
            </a:pPr>
            <a:r>
              <a:rPr lang="it-IT" sz="12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Sistemi di conversione elettronica di potenza </a:t>
            </a: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e loro componenti se indicato nel manuale di istruzioni (CEI EN 62477-1, art. 4.4.8)</a:t>
            </a:r>
          </a:p>
          <a:p>
            <a:pPr marL="599507" lvl="1" indent="-257175" algn="just">
              <a:buFont typeface="Wingdings" panose="05000000000000000000" pitchFamily="2" charset="2"/>
              <a:buChar char="Ø"/>
            </a:pPr>
            <a:endParaRPr lang="it-IT" sz="1200" dirty="0">
              <a:effectLst>
                <a:outerShdw blurRad="38100" dist="38100" dir="2700000" algn="tl">
                  <a:srgbClr val="C0C0C0"/>
                </a:outerShdw>
              </a:effectLst>
            </a:endParaRPr>
          </a:p>
          <a:p>
            <a:endParaRPr lang="fr-FR" dirty="0"/>
          </a:p>
        </p:txBody>
      </p:sp>
      <p:sp>
        <p:nvSpPr>
          <p:cNvPr id="4" name="Espace réservé du numéro de diapositive 3"/>
          <p:cNvSpPr>
            <a:spLocks noGrp="1"/>
          </p:cNvSpPr>
          <p:nvPr>
            <p:ph type="sldNum" sz="quarter" idx="5"/>
          </p:nvPr>
        </p:nvSpPr>
        <p:spPr/>
        <p:txBody>
          <a:bodyPr/>
          <a:lstStyle/>
          <a:p>
            <a:fld id="{A307109D-5558-45FD-8735-360A9C73B251}" type="slidenum">
              <a:rPr lang="fr-FR" smtClean="0"/>
              <a:t>25</a:t>
            </a:fld>
            <a:endParaRPr lang="fr-FR"/>
          </a:p>
        </p:txBody>
      </p:sp>
    </p:spTree>
    <p:extLst>
      <p:ext uri="{BB962C8B-B14F-4D97-AF65-F5344CB8AC3E}">
        <p14:creationId xmlns:p14="http://schemas.microsoft.com/office/powerpoint/2010/main" val="3505322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lgn="ctr">
              <a:buNone/>
            </a:pPr>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07109D-5558-45FD-8735-360A9C73B25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14162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spcBef>
                <a:spcPts val="300"/>
              </a:spcBef>
              <a:spcAft>
                <a:spcPts val="300"/>
              </a:spcAft>
              <a:buNone/>
            </a:pPr>
            <a:endParaRPr lang="en-US" sz="1200"/>
          </a:p>
          <a:p>
            <a:pPr marL="0" indent="0" algn="ctr">
              <a:buNone/>
            </a:pPr>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07109D-5558-45FD-8735-360A9C73B25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7656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spcBef>
                <a:spcPts val="300"/>
              </a:spcBef>
              <a:spcAft>
                <a:spcPts val="300"/>
              </a:spcAft>
              <a:buNone/>
            </a:pPr>
            <a:endParaRPr lang="it-IT" sz="1200" dirty="0"/>
          </a:p>
          <a:p>
            <a:pPr marL="0" marR="0" lvl="0" indent="0" algn="l" defTabSz="914400" rtl="0" eaLnBrk="1" fontAlgn="auto" latinLnBrk="0" hangingPunct="1">
              <a:lnSpc>
                <a:spcPct val="100000"/>
              </a:lnSpc>
              <a:spcBef>
                <a:spcPts val="300"/>
              </a:spcBef>
              <a:spcAft>
                <a:spcPts val="300"/>
              </a:spcAft>
              <a:buClrTx/>
              <a:buSzTx/>
              <a:buFontTx/>
              <a:buNone/>
              <a:tabLst/>
              <a:defRPr/>
            </a:pPr>
            <a:r>
              <a:rPr lang="it-IT" sz="1200" dirty="0">
                <a:effectLst>
                  <a:outerShdw blurRad="38100" dist="38100" dir="2700000" algn="tl">
                    <a:srgbClr val="C0C0C0"/>
                  </a:outerShdw>
                </a:effectLst>
              </a:rPr>
              <a:t>Nei </a:t>
            </a:r>
            <a:r>
              <a:rPr lang="it-IT" sz="1200" b="1" dirty="0">
                <a:solidFill>
                  <a:srgbClr val="00B050"/>
                </a:solidFill>
                <a:effectLst>
                  <a:outerShdw blurRad="38100" dist="38100" dir="2700000" algn="tl">
                    <a:srgbClr val="C0C0C0"/>
                  </a:outerShdw>
                </a:effectLst>
              </a:rPr>
              <a:t>locali ad uso medico </a:t>
            </a:r>
            <a:r>
              <a:rPr lang="it-IT" sz="1200" dirty="0">
                <a:effectLst>
                  <a:outerShdw blurRad="38100" dist="38100" dir="2700000" algn="tl">
                    <a:srgbClr val="C0C0C0"/>
                  </a:outerShdw>
                </a:effectLst>
              </a:rPr>
              <a:t>di gruppo 1 e gruppo 2, dove sono richiesti interruttori differenziali, devono essere di tipo A o di tipo B, in funzione del tipo della possibile corrente di guasto (CEI 64-8, art.710.413.1.3)</a:t>
            </a:r>
          </a:p>
          <a:p>
            <a:pPr marL="0" indent="0">
              <a:spcBef>
                <a:spcPts val="300"/>
              </a:spcBef>
              <a:spcAft>
                <a:spcPts val="300"/>
              </a:spcAft>
              <a:buNone/>
            </a:pPr>
            <a:endParaRPr lang="en-US" sz="1200" dirty="0"/>
          </a:p>
          <a:p>
            <a:pPr marL="0" marR="0" lvl="0" indent="0" algn="l" defTabSz="914400" rtl="0" eaLnBrk="1" fontAlgn="auto" latinLnBrk="0" hangingPunct="1">
              <a:lnSpc>
                <a:spcPct val="100000"/>
              </a:lnSpc>
              <a:spcBef>
                <a:spcPts val="300"/>
              </a:spcBef>
              <a:spcAft>
                <a:spcPts val="300"/>
              </a:spcAft>
              <a:buClrTx/>
              <a:buSzTx/>
              <a:buFontTx/>
              <a:buNone/>
              <a:tabLst/>
              <a:defRPr/>
            </a:pP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per gli </a:t>
            </a:r>
            <a:r>
              <a:rPr lang="it-IT" sz="1200" b="1" dirty="0">
                <a:solidFill>
                  <a:srgbClr val="00B050"/>
                </a:solidFill>
                <a:effectLst>
                  <a:outerShdw blurRad="38100" dist="38100" dir="2700000" algn="tl">
                    <a:srgbClr val="C0C0C0"/>
                  </a:outerShdw>
                </a:effectLst>
                <a:latin typeface="Arial" panose="020B0604020202020204" pitchFamily="34" charset="0"/>
                <a:cs typeface="Arial" panose="020B0604020202020204" pitchFamily="34" charset="0"/>
              </a:rPr>
              <a:t>STS e gli UPS trifase</a:t>
            </a:r>
            <a:r>
              <a:rPr lang="it-IT" sz="1200" dirty="0">
                <a:effectLst>
                  <a:outerShdw blurRad="38100" dist="38100" dir="2700000" algn="tl">
                    <a:srgbClr val="C0C0C0"/>
                  </a:outerShdw>
                </a:effectLst>
                <a:latin typeface="Arial" panose="020B0604020202020204" pitchFamily="34" charset="0"/>
                <a:cs typeface="Arial" panose="020B0604020202020204" pitchFamily="34" charset="0"/>
              </a:rPr>
              <a:t>, se è possibile una corrente di guasto verso terra con componenti in corrente continua, le loro istruzioni di installazione devono precisare che gli interruttori differenziale siano di tipo B (CEI EN 62040-1, art. 4.7.12 e CEI EN 62310-1, art. 4.1.10)</a:t>
            </a:r>
          </a:p>
          <a:p>
            <a:pPr marL="0" indent="0">
              <a:spcBef>
                <a:spcPts val="300"/>
              </a:spcBef>
              <a:spcAft>
                <a:spcPts val="300"/>
              </a:spcAft>
              <a:buNone/>
            </a:pPr>
            <a:endParaRPr lang="en-US" sz="1200" dirty="0"/>
          </a:p>
          <a:p>
            <a:pPr marL="0" indent="0" algn="ctr">
              <a:buNone/>
            </a:pPr>
            <a:endParaRPr lang="it-IT" dirty="0"/>
          </a:p>
        </p:txBody>
      </p:sp>
      <p:sp>
        <p:nvSpPr>
          <p:cNvPr id="4" name="Segnaposto numero diapositiva 3"/>
          <p:cNvSpPr>
            <a:spLocks noGrp="1"/>
          </p:cNvSpPr>
          <p:nvPr>
            <p:ph type="sldNum" sz="quarter" idx="5"/>
          </p:nvPr>
        </p:nvSpPr>
        <p:spPr/>
        <p:txBody>
          <a:bodyPr/>
          <a:lstStyle/>
          <a:p>
            <a:fld id="{A307109D-5558-45FD-8735-360A9C73B251}" type="slidenum">
              <a:rPr lang="fr-FR" smtClean="0"/>
              <a:t>28</a:t>
            </a:fld>
            <a:endParaRPr lang="fr-FR"/>
          </a:p>
        </p:txBody>
      </p:sp>
    </p:spTree>
    <p:extLst>
      <p:ext uri="{BB962C8B-B14F-4D97-AF65-F5344CB8AC3E}">
        <p14:creationId xmlns:p14="http://schemas.microsoft.com/office/powerpoint/2010/main" val="1431416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29</a:t>
            </a:fld>
            <a:endParaRPr lang="fr-FR"/>
          </a:p>
        </p:txBody>
      </p:sp>
    </p:spTree>
    <p:extLst>
      <p:ext uri="{BB962C8B-B14F-4D97-AF65-F5344CB8AC3E}">
        <p14:creationId xmlns:p14="http://schemas.microsoft.com/office/powerpoint/2010/main" val="4266521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it-IT" sz="1200">
                <a:solidFill>
                  <a:schemeClr val="bg2"/>
                </a:solidFill>
                <a:effectLst/>
                <a:ea typeface="Times New Roman" panose="02020603050405020304" pitchFamily="18" charset="0"/>
              </a:rPr>
              <a:t>Parte 4, capitolo 41 </a:t>
            </a:r>
            <a:endParaRPr lang="en-US">
              <a:latin typeface="Arial" pitchFamily="34" charset="0"/>
              <a:cs typeface="Arial" pitchFamily="34" charset="0"/>
            </a:endParaRPr>
          </a:p>
          <a:p>
            <a:r>
              <a:rPr lang="en-US" err="1">
                <a:latin typeface="Arial" pitchFamily="34" charset="0"/>
                <a:cs typeface="Arial" pitchFamily="34" charset="0"/>
              </a:rPr>
              <a:t>Distinzione</a:t>
            </a:r>
            <a:r>
              <a:rPr lang="en-US">
                <a:latin typeface="Arial" pitchFamily="34" charset="0"/>
                <a:cs typeface="Arial" pitchFamily="34" charset="0"/>
              </a:rPr>
              <a:t> in base </a:t>
            </a:r>
            <a:r>
              <a:rPr lang="en-US" err="1">
                <a:latin typeface="Arial" pitchFamily="34" charset="0"/>
                <a:cs typeface="Arial" pitchFamily="34" charset="0"/>
              </a:rPr>
              <a:t>alla</a:t>
            </a:r>
            <a:r>
              <a:rPr lang="en-US">
                <a:latin typeface="Arial" pitchFamily="34" charset="0"/>
                <a:cs typeface="Arial" pitchFamily="34" charset="0"/>
              </a:rPr>
              <a:t> </a:t>
            </a:r>
            <a:r>
              <a:rPr lang="en-US" err="1">
                <a:latin typeface="Arial" pitchFamily="34" charset="0"/>
                <a:cs typeface="Arial" pitchFamily="34" charset="0"/>
              </a:rPr>
              <a:t>messa</a:t>
            </a:r>
            <a:r>
              <a:rPr lang="en-US">
                <a:latin typeface="Arial" pitchFamily="34" charset="0"/>
                <a:cs typeface="Arial" pitchFamily="34" charset="0"/>
              </a:rPr>
              <a:t> a terra:</a:t>
            </a:r>
          </a:p>
          <a:p>
            <a:r>
              <a:rPr lang="en-US">
                <a:latin typeface="Arial" pitchFamily="34" charset="0"/>
                <a:cs typeface="Arial" pitchFamily="34" charset="0"/>
              </a:rPr>
              <a:t>TT: </a:t>
            </a:r>
            <a:r>
              <a:rPr lang="it-IT" sz="1800" b="0" i="0" u="none" strike="noStrike">
                <a:solidFill>
                  <a:srgbClr val="FF0000"/>
                </a:solidFill>
                <a:effectLst/>
                <a:latin typeface="Arial" panose="020B0604020202020204" pitchFamily="34" charset="0"/>
              </a:rPr>
              <a:t>Neutro direttamente a terra e masse sono collegate mediante PE ad un impianto di terra indipendente da quello del neutro.</a:t>
            </a:r>
          </a:p>
          <a:p>
            <a:r>
              <a:rPr lang="en-US">
                <a:latin typeface="Arial" pitchFamily="34" charset="0"/>
                <a:cs typeface="Arial" pitchFamily="34" charset="0"/>
              </a:rPr>
              <a:t>TN-S : </a:t>
            </a:r>
            <a:r>
              <a:rPr lang="it-IT" sz="1800" b="0" i="1" u="none" strike="noStrike">
                <a:solidFill>
                  <a:srgbClr val="FF0000"/>
                </a:solidFill>
                <a:effectLst/>
                <a:latin typeface="Arial" panose="020B0604020202020204" pitchFamily="34" charset="0"/>
                <a:cs typeface="Arial" pitchFamily="34" charset="0"/>
              </a:rPr>
              <a:t>N</a:t>
            </a:r>
            <a:r>
              <a:rPr lang="it-IT" sz="1800" b="0" i="1" u="none" strike="noStrike">
                <a:solidFill>
                  <a:srgbClr val="FF0000"/>
                </a:solidFill>
                <a:effectLst/>
                <a:latin typeface="Arial" panose="020B0604020202020204" pitchFamily="34" charset="0"/>
              </a:rPr>
              <a:t>eutro collegato direttamente a terra e masse sono connesse allo stesso impianto di terra del neutro. Il neutro e il conduttore di protezione sono separati. </a:t>
            </a:r>
            <a:r>
              <a:rPr lang="en-US">
                <a:latin typeface="Arial" pitchFamily="34" charset="0"/>
                <a:cs typeface="Arial" pitchFamily="34" charset="0"/>
              </a:rPr>
              <a:t>(PE e N)</a:t>
            </a:r>
          </a:p>
          <a:p>
            <a:r>
              <a:rPr lang="en-US">
                <a:latin typeface="Arial" pitchFamily="34" charset="0"/>
                <a:cs typeface="Arial" pitchFamily="34" charset="0"/>
              </a:rPr>
              <a:t>TN-C: </a:t>
            </a:r>
            <a:r>
              <a:rPr lang="it-IT" sz="1800" b="0" i="1" u="none" strike="noStrike">
                <a:solidFill>
                  <a:srgbClr val="FF0000"/>
                </a:solidFill>
                <a:effectLst/>
                <a:latin typeface="Arial" panose="020B0604020202020204" pitchFamily="34" charset="0"/>
                <a:cs typeface="Arial" pitchFamily="34" charset="0"/>
              </a:rPr>
              <a:t>N</a:t>
            </a:r>
            <a:r>
              <a:rPr lang="it-IT" sz="1800" b="0" i="1" u="none" strike="noStrike">
                <a:solidFill>
                  <a:srgbClr val="FF0000"/>
                </a:solidFill>
                <a:effectLst/>
                <a:latin typeface="Arial" panose="020B0604020202020204" pitchFamily="34" charset="0"/>
              </a:rPr>
              <a:t>eutro collegato direttamente a terra e masse sono connesse allo stesso impianto di terra del neutro. Le funzioni di neutro e PE sono svolte da un unico conduttore </a:t>
            </a:r>
            <a:r>
              <a:rPr lang="en-US">
                <a:latin typeface="Arial" pitchFamily="34" charset="0"/>
                <a:cs typeface="Arial" pitchFamily="34" charset="0"/>
              </a:rPr>
              <a:t>(PEN)</a:t>
            </a:r>
          </a:p>
          <a:p>
            <a:pPr algn="just"/>
            <a:r>
              <a:rPr lang="en-US">
                <a:latin typeface="Arial" pitchFamily="34" charset="0"/>
                <a:cs typeface="Arial" pitchFamily="34" charset="0"/>
              </a:rPr>
              <a:t>IT: Per </a:t>
            </a:r>
            <a:r>
              <a:rPr lang="en-US" err="1">
                <a:latin typeface="Arial" pitchFamily="34" charset="0"/>
                <a:cs typeface="Arial" pitchFamily="34" charset="0"/>
              </a:rPr>
              <a:t>continuità</a:t>
            </a:r>
            <a:r>
              <a:rPr lang="en-US">
                <a:latin typeface="Arial" pitchFamily="34" charset="0"/>
                <a:cs typeface="Arial" pitchFamily="34" charset="0"/>
              </a:rPr>
              <a:t> di </a:t>
            </a:r>
            <a:r>
              <a:rPr lang="en-US" err="1">
                <a:latin typeface="Arial" pitchFamily="34" charset="0"/>
                <a:cs typeface="Arial" pitchFamily="34" charset="0"/>
              </a:rPr>
              <a:t>servizio</a:t>
            </a:r>
            <a:r>
              <a:rPr lang="en-US">
                <a:latin typeface="Arial" pitchFamily="34" charset="0"/>
                <a:cs typeface="Arial" pitchFamily="34" charset="0"/>
              </a:rPr>
              <a:t> -</a:t>
            </a:r>
            <a:r>
              <a:rPr lang="it-IT" sz="1800" b="0" i="1" u="none" strike="noStrike">
                <a:solidFill>
                  <a:srgbClr val="FF0000"/>
                </a:solidFill>
                <a:effectLst/>
                <a:latin typeface="Arial" panose="020B0604020202020204" pitchFamily="34" charset="0"/>
              </a:rPr>
              <a:t> Neutro isolato da terra oppure collegato a terra mediante impedenza. Le masse sono collegate ad una terra indipendente, separatamente o in comune, oppure alla terra del sistema.</a:t>
            </a:r>
            <a:endParaRPr lang="en-US">
              <a:latin typeface="Arial" pitchFamily="34" charset="0"/>
              <a:cs typeface="Arial" pitchFamily="34" charset="0"/>
            </a:endParaRPr>
          </a:p>
          <a:p>
            <a:endParaRPr lang="en-US">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3</a:t>
            </a:fld>
            <a:endParaRPr lang="en-US"/>
          </a:p>
        </p:txBody>
      </p:sp>
    </p:spTree>
    <p:extLst>
      <p:ext uri="{BB962C8B-B14F-4D97-AF65-F5344CB8AC3E}">
        <p14:creationId xmlns:p14="http://schemas.microsoft.com/office/powerpoint/2010/main" val="14374136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noProof="0" dirty="0"/>
              <a:t>AC </a:t>
            </a:r>
            <a:r>
              <a:rPr lang="en-US" i="1" noProof="0" dirty="0">
                <a:sym typeface="Wingdings" panose="05000000000000000000" pitchFamily="2" charset="2"/>
              </a:rPr>
              <a:t> </a:t>
            </a:r>
            <a:r>
              <a:rPr lang="it-IT" sz="1200" dirty="0"/>
              <a:t>Il tipo AC è la soluzione per l'illuminazione o altri carichi lineari e apparecchi di classe II (come aspirapolvere, sveglie, laptop...).</a:t>
            </a:r>
            <a:endParaRPr lang="en-US" sz="1200" dirty="0"/>
          </a:p>
          <a:p>
            <a:r>
              <a:rPr lang="en-US" i="1" noProof="0" dirty="0"/>
              <a:t>A </a:t>
            </a:r>
            <a:r>
              <a:rPr lang="en-US" i="1" noProof="0" dirty="0">
                <a:sym typeface="Wingdings" panose="05000000000000000000" pitchFamily="2" charset="2"/>
              </a:rPr>
              <a:t> </a:t>
            </a:r>
            <a:r>
              <a:rPr lang="it-IT" sz="1200" dirty="0"/>
              <a:t>In cucina ci sono carichi che incorporano trasformatori di tensione, come la piastra di cottura a induzione.</a:t>
            </a:r>
          </a:p>
          <a:p>
            <a:r>
              <a:rPr lang="it-IT" sz="1200" dirty="0"/>
              <a:t>In questo caso è necessario il tipo A.</a:t>
            </a:r>
            <a:endParaRPr lang="en-US" sz="1200" dirty="0"/>
          </a:p>
          <a:p>
            <a:r>
              <a:rPr lang="en-US" i="1" noProof="0" dirty="0"/>
              <a:t>B </a:t>
            </a:r>
            <a:r>
              <a:rPr lang="en-US" i="1" noProof="0" dirty="0">
                <a:sym typeface="Wingdings" panose="05000000000000000000" pitchFamily="2" charset="2"/>
              </a:rPr>
              <a:t> </a:t>
            </a:r>
            <a:r>
              <a:rPr lang="it-IT" sz="1200" dirty="0"/>
              <a:t>Nel garage la colonnina di ricarica incorpora un convertitore CA/CC.</a:t>
            </a:r>
          </a:p>
          <a:p>
            <a:r>
              <a:rPr lang="it-IT" sz="1200" dirty="0"/>
              <a:t>In questo caso è necessario il tipo B.</a:t>
            </a:r>
            <a:endParaRPr lang="en-US" sz="1200" dirty="0"/>
          </a:p>
          <a:p>
            <a:endParaRPr lang="en-US" i="1" noProof="0" dirty="0"/>
          </a:p>
          <a:p>
            <a:r>
              <a:rPr lang="en-US" i="1" noProof="0" dirty="0" err="1"/>
              <a:t>Colonnina</a:t>
            </a:r>
            <a:r>
              <a:rPr lang="en-US" i="1" noProof="0" dirty="0"/>
              <a:t> di </a:t>
            </a:r>
            <a:r>
              <a:rPr lang="en-US" i="1" noProof="0" dirty="0" err="1"/>
              <a:t>ricarica</a:t>
            </a:r>
            <a:r>
              <a:rPr lang="en-US" i="1" noProof="0" dirty="0"/>
              <a:t> </a:t>
            </a:r>
            <a:r>
              <a:rPr lang="en-US" i="1" noProof="0" dirty="0">
                <a:sym typeface="Wingdings" panose="05000000000000000000" pitchFamily="2" charset="2"/>
              </a:rPr>
              <a:t> se </a:t>
            </a:r>
            <a:r>
              <a:rPr lang="en-US" i="1" noProof="0" dirty="0" err="1">
                <a:sym typeface="Wingdings" panose="05000000000000000000" pitchFamily="2" charset="2"/>
              </a:rPr>
              <a:t>nella</a:t>
            </a:r>
            <a:r>
              <a:rPr lang="en-US" i="1" noProof="0" dirty="0">
                <a:sym typeface="Wingdings" panose="05000000000000000000" pitchFamily="2" charset="2"/>
              </a:rPr>
              <a:t> </a:t>
            </a:r>
            <a:r>
              <a:rPr lang="en-US" i="1" noProof="0" dirty="0" err="1">
                <a:sym typeface="Wingdings" panose="05000000000000000000" pitchFamily="2" charset="2"/>
              </a:rPr>
              <a:t>colonnina</a:t>
            </a:r>
            <a:r>
              <a:rPr lang="en-US" i="1" noProof="0" dirty="0">
                <a:sym typeface="Wingdings" panose="05000000000000000000" pitchFamily="2" charset="2"/>
              </a:rPr>
              <a:t> </a:t>
            </a:r>
            <a:r>
              <a:rPr lang="en-US" i="1" noProof="0" dirty="0" err="1">
                <a:sym typeface="Wingdings" panose="05000000000000000000" pitchFamily="2" charset="2"/>
              </a:rPr>
              <a:t>c’è</a:t>
            </a:r>
            <a:r>
              <a:rPr lang="en-US" i="1" noProof="0" dirty="0">
                <a:sym typeface="Wingdings" panose="05000000000000000000" pitchFamily="2" charset="2"/>
              </a:rPr>
              <a:t> un RDC-DD da 6mA </a:t>
            </a:r>
            <a:r>
              <a:rPr lang="en-US" i="1" noProof="0" dirty="0" err="1">
                <a:sym typeface="Wingdings" panose="05000000000000000000" pitchFamily="2" charset="2"/>
              </a:rPr>
              <a:t>allora</a:t>
            </a:r>
            <a:r>
              <a:rPr lang="en-US" i="1" noProof="0" dirty="0">
                <a:sym typeface="Wingdings" panose="05000000000000000000" pitchFamily="2" charset="2"/>
              </a:rPr>
              <a:t> basta il </a:t>
            </a:r>
            <a:r>
              <a:rPr lang="en-US" i="1" noProof="0" dirty="0" err="1">
                <a:sym typeface="Wingdings" panose="05000000000000000000" pitchFamily="2" charset="2"/>
              </a:rPr>
              <a:t>tipo</a:t>
            </a:r>
            <a:r>
              <a:rPr lang="en-US" i="1" noProof="0" dirty="0">
                <a:sym typeface="Wingdings" panose="05000000000000000000" pitchFamily="2" charset="2"/>
              </a:rPr>
              <a:t> A</a:t>
            </a:r>
            <a:endParaRPr lang="en-US" i="1" noProof="0" dirty="0"/>
          </a:p>
        </p:txBody>
      </p:sp>
      <p:sp>
        <p:nvSpPr>
          <p:cNvPr id="4" name="Espace réservé du numéro de diapositive 3"/>
          <p:cNvSpPr>
            <a:spLocks noGrp="1"/>
          </p:cNvSpPr>
          <p:nvPr>
            <p:ph type="sldNum" sz="quarter" idx="5"/>
          </p:nvPr>
        </p:nvSpPr>
        <p:spPr/>
        <p:txBody>
          <a:bodyPr/>
          <a:lstStyle/>
          <a:p>
            <a:fld id="{A307109D-5558-45FD-8735-360A9C73B251}" type="slidenum">
              <a:rPr lang="fr-FR" smtClean="0"/>
              <a:t>30</a:t>
            </a:fld>
            <a:endParaRPr lang="fr-FR"/>
          </a:p>
        </p:txBody>
      </p:sp>
    </p:spTree>
    <p:extLst>
      <p:ext uri="{BB962C8B-B14F-4D97-AF65-F5344CB8AC3E}">
        <p14:creationId xmlns:p14="http://schemas.microsoft.com/office/powerpoint/2010/main" val="27372923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Nuove colonnine Pro AC</a:t>
            </a:r>
          </a:p>
        </p:txBody>
      </p:sp>
      <p:sp>
        <p:nvSpPr>
          <p:cNvPr id="4" name="Segnaposto numero diapositiva 3"/>
          <p:cNvSpPr>
            <a:spLocks noGrp="1"/>
          </p:cNvSpPr>
          <p:nvPr>
            <p:ph type="sldNum" sz="quarter" idx="5"/>
          </p:nvPr>
        </p:nvSpPr>
        <p:spPr/>
        <p:txBody>
          <a:bodyPr/>
          <a:lstStyle/>
          <a:p>
            <a:fld id="{A307109D-5558-45FD-8735-360A9C73B251}" type="slidenum">
              <a:rPr lang="fr-FR" smtClean="0"/>
              <a:t>31</a:t>
            </a:fld>
            <a:endParaRPr lang="fr-FR"/>
          </a:p>
        </p:txBody>
      </p:sp>
    </p:spTree>
    <p:extLst>
      <p:ext uri="{BB962C8B-B14F-4D97-AF65-F5344CB8AC3E}">
        <p14:creationId xmlns:p14="http://schemas.microsoft.com/office/powerpoint/2010/main" val="36077095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32</a:t>
            </a:fld>
            <a:endParaRPr lang="it-IT"/>
          </a:p>
        </p:txBody>
      </p:sp>
    </p:spTree>
    <p:extLst>
      <p:ext uri="{BB962C8B-B14F-4D97-AF65-F5344CB8AC3E}">
        <p14:creationId xmlns:p14="http://schemas.microsoft.com/office/powerpoint/2010/main" val="5922090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33</a:t>
            </a:fld>
            <a:endParaRPr lang="it-IT"/>
          </a:p>
        </p:txBody>
      </p:sp>
    </p:spTree>
    <p:extLst>
      <p:ext uri="{BB962C8B-B14F-4D97-AF65-F5344CB8AC3E}">
        <p14:creationId xmlns:p14="http://schemas.microsoft.com/office/powerpoint/2010/main" val="764142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34</a:t>
            </a:fld>
            <a:endParaRPr lang="it-IT"/>
          </a:p>
        </p:txBody>
      </p:sp>
    </p:spTree>
    <p:extLst>
      <p:ext uri="{BB962C8B-B14F-4D97-AF65-F5344CB8AC3E}">
        <p14:creationId xmlns:p14="http://schemas.microsoft.com/office/powerpoint/2010/main" val="35638772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35</a:t>
            </a:fld>
            <a:endParaRPr lang="it-IT"/>
          </a:p>
        </p:txBody>
      </p:sp>
    </p:spTree>
    <p:extLst>
      <p:ext uri="{BB962C8B-B14F-4D97-AF65-F5344CB8AC3E}">
        <p14:creationId xmlns:p14="http://schemas.microsoft.com/office/powerpoint/2010/main" val="11751758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36</a:t>
            </a:fld>
            <a:endParaRPr lang="it-IT"/>
          </a:p>
        </p:txBody>
      </p:sp>
    </p:spTree>
    <p:extLst>
      <p:ext uri="{BB962C8B-B14F-4D97-AF65-F5344CB8AC3E}">
        <p14:creationId xmlns:p14="http://schemas.microsoft.com/office/powerpoint/2010/main" val="42647852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it-IT" sz="1800" b="0" i="0" u="none" strike="noStrike" baseline="0" dirty="0">
                <a:solidFill>
                  <a:srgbClr val="000000"/>
                </a:solidFill>
                <a:latin typeface="ArialMT"/>
              </a:rPr>
              <a:t>Se è installata una partenza linea che richiede un RCD</a:t>
            </a:r>
            <a:r>
              <a:rPr lang="it-IT" sz="1800" b="0" i="0" u="none" strike="noStrike" baseline="0" dirty="0">
                <a:solidFill>
                  <a:srgbClr val="FFFFFF"/>
                </a:solidFill>
                <a:latin typeface="ArialRoundedMTPro"/>
              </a:rPr>
              <a:t> </a:t>
            </a:r>
            <a:r>
              <a:rPr lang="it-IT" sz="1800" b="0" i="0" u="none" strike="noStrike" baseline="0" dirty="0">
                <a:solidFill>
                  <a:srgbClr val="000000"/>
                </a:solidFill>
                <a:latin typeface="ArialMT"/>
              </a:rPr>
              <a:t>di tipo B, gli RCD collegati in serie o in parallelo non devono essere accecati da una corrente CC, per</a:t>
            </a:r>
          </a:p>
          <a:p>
            <a:pPr algn="l"/>
            <a:r>
              <a:rPr lang="it-IT" sz="1800" b="0" i="0" u="none" strike="noStrike" baseline="0" dirty="0">
                <a:solidFill>
                  <a:srgbClr val="000000"/>
                </a:solidFill>
                <a:latin typeface="ArialMT"/>
              </a:rPr>
              <a:t>garantire che siano sempre in grado di fornire una protezione in caso di guasto nella parte di rete per cui sono stati specificati.</a:t>
            </a:r>
            <a:endParaRPr lang="en-US" dirty="0"/>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37</a:t>
            </a:fld>
            <a:endParaRPr lang="it-IT"/>
          </a:p>
        </p:txBody>
      </p:sp>
    </p:spTree>
    <p:extLst>
      <p:ext uri="{BB962C8B-B14F-4D97-AF65-F5344CB8AC3E}">
        <p14:creationId xmlns:p14="http://schemas.microsoft.com/office/powerpoint/2010/main" val="3182711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it-IT" sz="1800" b="0" i="0" u="none" strike="noStrike" baseline="0" dirty="0">
                <a:solidFill>
                  <a:srgbClr val="000000"/>
                </a:solidFill>
                <a:latin typeface="ArialMT"/>
              </a:rPr>
              <a:t>Se è installata una partenza linea che richiede un RCD</a:t>
            </a:r>
            <a:r>
              <a:rPr lang="it-IT" sz="1800" b="0" i="0" u="none" strike="noStrike" baseline="0" dirty="0">
                <a:solidFill>
                  <a:srgbClr val="FFFFFF"/>
                </a:solidFill>
                <a:latin typeface="ArialRoundedMTPro"/>
              </a:rPr>
              <a:t> </a:t>
            </a:r>
            <a:r>
              <a:rPr lang="it-IT" sz="1800" b="0" i="0" u="none" strike="noStrike" baseline="0" dirty="0">
                <a:solidFill>
                  <a:srgbClr val="000000"/>
                </a:solidFill>
                <a:latin typeface="ArialMT"/>
              </a:rPr>
              <a:t>di tipo B, gli RCD collegati in serie o in parallelo non devono essere accecati da una corrente CC, per</a:t>
            </a:r>
          </a:p>
          <a:p>
            <a:pPr algn="l"/>
            <a:r>
              <a:rPr lang="it-IT" sz="1800" b="0" i="0" u="none" strike="noStrike" baseline="0" dirty="0">
                <a:solidFill>
                  <a:srgbClr val="000000"/>
                </a:solidFill>
                <a:latin typeface="ArialMT"/>
              </a:rPr>
              <a:t>garantire che siano sempre in grado di fornire una protezione in caso di guasto nella parte di rete per cui sono stati specificati.</a:t>
            </a:r>
            <a:endParaRPr lang="en-US" dirty="0"/>
          </a:p>
        </p:txBody>
      </p:sp>
      <p:sp>
        <p:nvSpPr>
          <p:cNvPr id="4" name="Slide Number Placeholder 3"/>
          <p:cNvSpPr>
            <a:spLocks noGrp="1"/>
          </p:cNvSpPr>
          <p:nvPr>
            <p:ph type="sldNum" sz="quarter" idx="10"/>
          </p:nvPr>
        </p:nvSpPr>
        <p:spPr/>
        <p:txBody>
          <a:bodyPr/>
          <a:lstStyle/>
          <a:p>
            <a:pPr>
              <a:defRPr/>
            </a:pPr>
            <a:fld id="{DBA7EC1A-69B1-45AD-92AA-406DCF34E87F}" type="slidenum">
              <a:rPr lang="it-IT" smtClean="0"/>
              <a:pPr>
                <a:defRPr/>
              </a:pPr>
              <a:t>38</a:t>
            </a:fld>
            <a:endParaRPr lang="it-IT"/>
          </a:p>
        </p:txBody>
      </p:sp>
    </p:spTree>
    <p:extLst>
      <p:ext uri="{BB962C8B-B14F-4D97-AF65-F5344CB8AC3E}">
        <p14:creationId xmlns:p14="http://schemas.microsoft.com/office/powerpoint/2010/main" val="200419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b="0" i="0" noProof="0">
                <a:solidFill>
                  <a:srgbClr val="202124"/>
                </a:solidFill>
                <a:effectLst/>
                <a:latin typeface="arial" panose="020B0604020202020204" pitchFamily="34" charset="0"/>
              </a:rPr>
              <a:t>In base a che parametri scelgo?</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b="0" i="0" noProof="0">
              <a:solidFill>
                <a:srgbClr val="202124"/>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b="0" i="0" noProof="0">
                <a:solidFill>
                  <a:srgbClr val="202124"/>
                </a:solidFill>
                <a:effectLst/>
                <a:latin typeface="arial" panose="020B0604020202020204" pitchFamily="34" charset="0"/>
              </a:rPr>
              <a:t>Sensibilità: </a:t>
            </a:r>
            <a:r>
              <a:rPr lang="it-IT" sz="1200"/>
              <a:t>la minima differenza di corrente che può rilevare tra ingresso e uscita dell’interruttore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i="1" noProof="0"/>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i="1" noProof="0"/>
              <a:t>Andiamo a vedere insieme le caratteristiche dei vari differenziali e per questo passo la parola alla collega</a:t>
            </a:r>
            <a:endParaRPr lang="en-US" i="1" noProof="0"/>
          </a:p>
        </p:txBody>
      </p:sp>
      <p:sp>
        <p:nvSpPr>
          <p:cNvPr id="4" name="Espace réservé du numéro de diapositive 3"/>
          <p:cNvSpPr>
            <a:spLocks noGrp="1"/>
          </p:cNvSpPr>
          <p:nvPr>
            <p:ph type="sldNum" sz="quarter" idx="5"/>
          </p:nvPr>
        </p:nvSpPr>
        <p:spPr/>
        <p:txBody>
          <a:bodyPr/>
          <a:lstStyle/>
          <a:p>
            <a:fld id="{A307109D-5558-45FD-8735-360A9C73B251}" type="slidenum">
              <a:rPr lang="fr-FR" smtClean="0"/>
              <a:t>4</a:t>
            </a:fld>
            <a:endParaRPr lang="fr-FR"/>
          </a:p>
        </p:txBody>
      </p:sp>
    </p:spTree>
    <p:extLst>
      <p:ext uri="{BB962C8B-B14F-4D97-AF65-F5344CB8AC3E}">
        <p14:creationId xmlns:p14="http://schemas.microsoft.com/office/powerpoint/2010/main" val="2478308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5</a:t>
            </a:fld>
            <a:endParaRPr lang="fr-FR"/>
          </a:p>
        </p:txBody>
      </p:sp>
    </p:spTree>
    <p:extLst>
      <p:ext uri="{BB962C8B-B14F-4D97-AF65-F5344CB8AC3E}">
        <p14:creationId xmlns:p14="http://schemas.microsoft.com/office/powerpoint/2010/main" val="2701641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6</a:t>
            </a:fld>
            <a:endParaRPr lang="fr-FR"/>
          </a:p>
        </p:txBody>
      </p:sp>
    </p:spTree>
    <p:extLst>
      <p:ext uri="{BB962C8B-B14F-4D97-AF65-F5344CB8AC3E}">
        <p14:creationId xmlns:p14="http://schemas.microsoft.com/office/powerpoint/2010/main" val="3089126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7</a:t>
            </a:fld>
            <a:endParaRPr lang="fr-FR"/>
          </a:p>
        </p:txBody>
      </p:sp>
    </p:spTree>
    <p:extLst>
      <p:ext uri="{BB962C8B-B14F-4D97-AF65-F5344CB8AC3E}">
        <p14:creationId xmlns:p14="http://schemas.microsoft.com/office/powerpoint/2010/main" val="2577213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Ale</a:t>
            </a:r>
          </a:p>
        </p:txBody>
      </p:sp>
      <p:sp>
        <p:nvSpPr>
          <p:cNvPr id="4" name="Segnaposto numero diapositiva 3"/>
          <p:cNvSpPr>
            <a:spLocks noGrp="1"/>
          </p:cNvSpPr>
          <p:nvPr>
            <p:ph type="sldNum" sz="quarter" idx="5"/>
          </p:nvPr>
        </p:nvSpPr>
        <p:spPr/>
        <p:txBody>
          <a:bodyPr/>
          <a:lstStyle/>
          <a:p>
            <a:fld id="{A307109D-5558-45FD-8735-360A9C73B251}" type="slidenum">
              <a:rPr lang="fr-FR" smtClean="0"/>
              <a:t>8</a:t>
            </a:fld>
            <a:endParaRPr lang="fr-FR"/>
          </a:p>
        </p:txBody>
      </p:sp>
    </p:spTree>
    <p:extLst>
      <p:ext uri="{BB962C8B-B14F-4D97-AF65-F5344CB8AC3E}">
        <p14:creationId xmlns:p14="http://schemas.microsoft.com/office/powerpoint/2010/main" val="1743056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342332" lvl="1" indent="0" algn="just">
              <a:buFont typeface="Wingdings" panose="05000000000000000000" pitchFamily="2" charset="2"/>
              <a:buNone/>
            </a:pPr>
            <a:endParaRPr lang="it-IT" sz="120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07109D-5558-45FD-8735-360A9C73B25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4139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accueil">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2" name="Titre 1">
            <a:extLst>
              <a:ext uri="{FF2B5EF4-FFF2-40B4-BE49-F238E27FC236}">
                <a16:creationId xmlns:a16="http://schemas.microsoft.com/office/drawing/2014/main" id="{F1D844AD-06D3-4A73-913C-95D6F024FB92}"/>
              </a:ext>
            </a:extLst>
          </p:cNvPr>
          <p:cNvSpPr>
            <a:spLocks noGrp="1"/>
          </p:cNvSpPr>
          <p:nvPr>
            <p:ph type="ctrTitle"/>
          </p:nvPr>
        </p:nvSpPr>
        <p:spPr>
          <a:xfrm>
            <a:off x="1524000" y="1139031"/>
            <a:ext cx="9144000" cy="4579937"/>
          </a:xfrm>
          <a:solidFill>
            <a:schemeClr val="tx2">
              <a:lumMod val="50000"/>
              <a:alpha val="75000"/>
            </a:schemeClr>
          </a:solidFill>
        </p:spPr>
        <p:txBody>
          <a:bodyPr anchor="ctr">
            <a:normAutofit/>
          </a:bodyPr>
          <a:lstStyle>
            <a:lvl1pPr algn="ctr">
              <a:defRPr sz="2800">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4766469"/>
            <a:ext cx="5461000" cy="504826"/>
          </a:xfrm>
          <a:noFill/>
        </p:spPr>
        <p:txBody>
          <a:bodyPr>
            <a:normAutofit/>
          </a:bodyPr>
          <a:lstStyle>
            <a:lvl1pPr marL="0" indent="0" algn="ct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1258122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344075" y="2900204"/>
            <a:ext cx="11511375" cy="492443"/>
          </a:xfrm>
          <a:prstGeom prst="rect">
            <a:avLst/>
          </a:prstGeom>
        </p:spPr>
        <p:txBody>
          <a:bodyPr lIns="0" tIns="0" rIns="0" bIns="0" anchor="ctr" anchorCtr="0">
            <a:noAutofit/>
          </a:bodyPr>
          <a:lstStyle>
            <a:lvl1pPr algn="l">
              <a:defRPr sz="3200" baseline="0">
                <a:solidFill>
                  <a:schemeClr val="tx2"/>
                </a:solidFill>
              </a:defRPr>
            </a:lvl1pPr>
          </a:lstStyle>
          <a:p>
            <a:r>
              <a:rPr lang="en-US"/>
              <a:t>Click To Edit Section Title</a:t>
            </a:r>
          </a:p>
        </p:txBody>
      </p:sp>
      <p:sp>
        <p:nvSpPr>
          <p:cNvPr id="8" name="Text Placeholder 9"/>
          <p:cNvSpPr>
            <a:spLocks noGrp="1"/>
          </p:cNvSpPr>
          <p:nvPr>
            <p:ph type="body" sz="quarter" idx="11" hasCustomPrompt="1"/>
          </p:nvPr>
        </p:nvSpPr>
        <p:spPr>
          <a:xfrm>
            <a:off x="344075" y="3512663"/>
            <a:ext cx="11511375" cy="287259"/>
          </a:xfrm>
          <a:prstGeom prst="rect">
            <a:avLst/>
          </a:prstGeom>
        </p:spPr>
        <p:txBody>
          <a:bodyPr lIns="0" tIns="0" rIns="0" bIns="0" anchor="ctr" anchorCtr="0">
            <a:noAutofit/>
          </a:bodyPr>
          <a:lstStyle>
            <a:lvl1pPr marL="0" indent="0">
              <a:buNone/>
              <a:defRPr sz="1867" baseline="0">
                <a:solidFill>
                  <a:schemeClr val="accent1"/>
                </a:solidFill>
              </a:defRPr>
            </a:lvl1pPr>
          </a:lstStyle>
          <a:p>
            <a:pPr lvl="0"/>
            <a:r>
              <a:rPr lang="en-US"/>
              <a:t>Click To Edit Optional Subtitle</a:t>
            </a:r>
          </a:p>
        </p:txBody>
      </p:sp>
      <p:sp>
        <p:nvSpPr>
          <p:cNvPr id="13"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a:t>Page </a:t>
            </a:r>
            <a:fld id="{5A9C12DC-491F-9444-86A2-13AC5C62A2FC}" type="slidenum">
              <a:rPr lang="en-US" smtClean="0"/>
              <a:pPr/>
              <a:t>‹N›</a:t>
            </a:fld>
            <a:endParaRPr lang="en-US"/>
          </a:p>
        </p:txBody>
      </p:sp>
      <p:sp>
        <p:nvSpPr>
          <p:cNvPr id="14"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2091156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2"/>
            <a:ext cx="12192000" cy="170152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5" name="Content Placeholder 4"/>
          <p:cNvSpPr>
            <a:spLocks noGrp="1"/>
          </p:cNvSpPr>
          <p:nvPr>
            <p:ph sz="quarter" idx="32"/>
          </p:nvPr>
        </p:nvSpPr>
        <p:spPr>
          <a:xfrm>
            <a:off x="336551" y="2314495"/>
            <a:ext cx="11518900" cy="352539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Rectangle 21"/>
          <p:cNvSpPr/>
          <p:nvPr userDrawn="1"/>
        </p:nvSpPr>
        <p:spPr>
          <a:xfrm>
            <a:off x="0" y="1473761"/>
            <a:ext cx="12192000" cy="49571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15" name="Text Placeholder 11"/>
          <p:cNvSpPr>
            <a:spLocks noGrp="1"/>
          </p:cNvSpPr>
          <p:nvPr>
            <p:ph type="body" sz="quarter" idx="33"/>
          </p:nvPr>
        </p:nvSpPr>
        <p:spPr>
          <a:xfrm>
            <a:off x="336551" y="306916"/>
            <a:ext cx="11529483" cy="492443"/>
          </a:xfrm>
        </p:spPr>
        <p:txBody>
          <a:bodyPr>
            <a:noAutofit/>
          </a:bodyPr>
          <a:lstStyle>
            <a:lvl1pPr>
              <a:buFontTx/>
              <a:buNone/>
              <a:defRPr sz="3200">
                <a:solidFill>
                  <a:schemeClr val="bg1"/>
                </a:solidFill>
              </a:defRPr>
            </a:lvl1pPr>
            <a:lvl2pPr>
              <a:buFontTx/>
              <a:buNone/>
              <a:defRPr/>
            </a:lvl2pPr>
            <a:lvl3pPr>
              <a:buFontTx/>
              <a:buNone/>
              <a:defRPr/>
            </a:lvl3pPr>
            <a:lvl4pPr>
              <a:buFontTx/>
              <a:buNone/>
              <a:defRPr/>
            </a:lvl4pPr>
            <a:lvl5pPr>
              <a:buFontTx/>
              <a:buNone/>
              <a:defRPr/>
            </a:lvl5pPr>
          </a:lstStyle>
          <a:p>
            <a:pPr lvl="0"/>
            <a:r>
              <a:rPr lang="en-US"/>
              <a:t>Click to edit Master text styles</a:t>
            </a:r>
          </a:p>
        </p:txBody>
      </p:sp>
      <p:sp>
        <p:nvSpPr>
          <p:cNvPr id="16" name="Text Placeholder 13"/>
          <p:cNvSpPr>
            <a:spLocks noGrp="1"/>
          </p:cNvSpPr>
          <p:nvPr>
            <p:ph type="body" sz="quarter" idx="34"/>
          </p:nvPr>
        </p:nvSpPr>
        <p:spPr>
          <a:xfrm>
            <a:off x="336551" y="911155"/>
            <a:ext cx="11529483" cy="338555"/>
          </a:xfrm>
        </p:spPr>
        <p:txBody>
          <a:bodyPr>
            <a:noAutofit/>
          </a:bodyPr>
          <a:lstStyle>
            <a:lvl1pPr marL="478337" indent="-457173">
              <a:buFontTx/>
              <a:buNone/>
              <a:defRPr sz="2133">
                <a:solidFill>
                  <a:schemeClr val="bg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a:t>Click to edit Master text styles</a:t>
            </a:r>
          </a:p>
        </p:txBody>
      </p:sp>
      <p:sp>
        <p:nvSpPr>
          <p:cNvPr id="9" name="Slide Number Placeholder 5">
            <a:extLst>
              <a:ext uri="{FF2B5EF4-FFF2-40B4-BE49-F238E27FC236}">
                <a16:creationId xmlns:a16="http://schemas.microsoft.com/office/drawing/2014/main" id="{8578E2FF-90F1-42D9-A855-6542D382E8C3}"/>
              </a:ext>
            </a:extLst>
          </p:cNvPr>
          <p:cNvSpPr>
            <a:spLocks noGrp="1"/>
          </p:cNvSpPr>
          <p:nvPr>
            <p:ph type="sldNum" sz="quarter" idx="4"/>
          </p:nvPr>
        </p:nvSpPr>
        <p:spPr>
          <a:xfrm>
            <a:off x="1797684"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a:t>Page </a:t>
            </a:r>
            <a:fld id="{5A9C12DC-491F-9444-86A2-13AC5C62A2FC}" type="slidenum">
              <a:rPr lang="en-US" smtClean="0"/>
              <a:pPr/>
              <a:t>‹N›</a:t>
            </a:fld>
            <a:endParaRPr lang="en-US"/>
          </a:p>
        </p:txBody>
      </p:sp>
      <p:sp>
        <p:nvSpPr>
          <p:cNvPr id="10" name="Footer Placeholder 4">
            <a:extLst>
              <a:ext uri="{FF2B5EF4-FFF2-40B4-BE49-F238E27FC236}">
                <a16:creationId xmlns:a16="http://schemas.microsoft.com/office/drawing/2014/main" id="{2DFD3530-51CC-4B19-9FA0-FF9EF7FB0ED5}"/>
              </a:ext>
            </a:extLst>
          </p:cNvPr>
          <p:cNvSpPr>
            <a:spLocks noGrp="1"/>
          </p:cNvSpPr>
          <p:nvPr>
            <p:ph type="ftr" sz="quarter" idx="3"/>
          </p:nvPr>
        </p:nvSpPr>
        <p:spPr>
          <a:xfrm>
            <a:off x="336551" y="6476206"/>
            <a:ext cx="1463040"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a:t>Property of Schneider Electric |</a:t>
            </a:r>
          </a:p>
        </p:txBody>
      </p:sp>
    </p:spTree>
    <p:extLst>
      <p:ext uri="{BB962C8B-B14F-4D97-AF65-F5344CB8AC3E}">
        <p14:creationId xmlns:p14="http://schemas.microsoft.com/office/powerpoint/2010/main" val="150772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173355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12099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3669913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585387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4290120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2609264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3258948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842416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3801282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2700171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8725565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38346014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41903813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8694379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36734270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3585883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22214539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12780677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661249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27265297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5341416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19730266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DE74A-C636-4915-8F5B-8BF9E4DD724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0C680A1-3F10-45B1-B41D-745797821C74}"/>
              </a:ext>
            </a:extLst>
          </p:cNvPr>
          <p:cNvSpPr>
            <a:spLocks noGrp="1"/>
          </p:cNvSpPr>
          <p:nvPr>
            <p:ph idx="1"/>
          </p:nvPr>
        </p:nvSpPr>
        <p:spPr>
          <a:xfrm>
            <a:off x="904875" y="1257300"/>
            <a:ext cx="10911114" cy="5168900"/>
          </a:xfrm>
          <a:noFill/>
        </p:spPr>
        <p:txBody>
          <a:bodyPr>
            <a:normAutofit/>
          </a:bodyPr>
          <a:lstStyle>
            <a:lvl1pPr>
              <a:buClr>
                <a:schemeClr val="accent1"/>
              </a:buClr>
              <a:defRPr sz="1800">
                <a:solidFill>
                  <a:schemeClr val="bg1"/>
                </a:solidFill>
              </a:defRPr>
            </a:lvl1pPr>
            <a:lvl2pPr>
              <a:buClr>
                <a:schemeClr val="accent1"/>
              </a:buCl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10EBC294-A260-4880-B96A-24B42D84D3F0}"/>
              </a:ext>
            </a:extLst>
          </p:cNvPr>
          <p:cNvSpPr>
            <a:spLocks noGrp="1"/>
          </p:cNvSpPr>
          <p:nvPr>
            <p:ph type="sldNum" sz="quarter" idx="12"/>
          </p:nvPr>
        </p:nvSpPr>
        <p:spPr/>
        <p:txBody>
          <a:bodyPr/>
          <a:lstStyle/>
          <a:p>
            <a:fld id="{B4EA6660-F7EC-4EF9-AF08-FD8E767A730B}" type="slidenum">
              <a:rPr lang="fr-FR" smtClean="0"/>
              <a:pPr/>
              <a:t>‹N›</a:t>
            </a:fld>
            <a:endParaRPr lang="fr-FR"/>
          </a:p>
        </p:txBody>
      </p:sp>
    </p:spTree>
    <p:extLst>
      <p:ext uri="{BB962C8B-B14F-4D97-AF65-F5344CB8AC3E}">
        <p14:creationId xmlns:p14="http://schemas.microsoft.com/office/powerpoint/2010/main" val="1697738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0705759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age 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4357B00-1913-4D30-8DC1-F3AC333D7259}"/>
              </a:ext>
            </a:extLst>
          </p:cNvPr>
          <p:cNvPicPr>
            <a:picLocks noChangeAspect="1"/>
          </p:cNvPicPr>
          <p:nvPr userDrawn="1"/>
        </p:nvPicPr>
        <p:blipFill>
          <a:blip r:embed="rId2">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2" name="Rectangle 11" hidden="1">
            <a:extLst>
              <a:ext uri="{FF2B5EF4-FFF2-40B4-BE49-F238E27FC236}">
                <a16:creationId xmlns:a16="http://schemas.microsoft.com/office/drawing/2014/main" id="{59A25665-83ED-42B4-BC1B-77A1F58F5448}"/>
              </a:ext>
            </a:extLst>
          </p:cNvPr>
          <p:cNvSpPr/>
          <p:nvPr userDrawn="1"/>
        </p:nvSpPr>
        <p:spPr>
          <a:xfrm>
            <a:off x="0" y="0"/>
            <a:ext cx="12192000" cy="684000"/>
          </a:xfrm>
          <a:prstGeom prst="rect">
            <a:avLst/>
          </a:prstGeom>
          <a:solidFill>
            <a:schemeClr val="accent1">
              <a:lumMod val="75000"/>
              <a:alpha val="85000"/>
            </a:scheme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6" name="Rectangle 5">
            <a:extLst>
              <a:ext uri="{FF2B5EF4-FFF2-40B4-BE49-F238E27FC236}">
                <a16:creationId xmlns:a16="http://schemas.microsoft.com/office/drawing/2014/main" id="{B59C3836-D2C2-B54F-B194-93D8460A9DF3}"/>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9" name="Rectangle 8">
            <a:extLst>
              <a:ext uri="{FF2B5EF4-FFF2-40B4-BE49-F238E27FC236}">
                <a16:creationId xmlns:a16="http://schemas.microsoft.com/office/drawing/2014/main" id="{F5D4219B-43C0-0F4C-BD98-F46FA8E548B6}"/>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0" name="Espace réservé du numéro de diapositive 5">
            <a:extLst>
              <a:ext uri="{FF2B5EF4-FFF2-40B4-BE49-F238E27FC236}">
                <a16:creationId xmlns:a16="http://schemas.microsoft.com/office/drawing/2014/main" id="{3E457090-AE2B-924F-A51A-039005C86D90}"/>
              </a:ext>
            </a:extLst>
          </p:cNvPr>
          <p:cNvSpPr>
            <a:spLocks noGrp="1"/>
          </p:cNvSpPr>
          <p:nvPr>
            <p:ph type="sldNum" sz="quarter" idx="4"/>
          </p:nvPr>
        </p:nvSpPr>
        <p:spPr>
          <a:xfrm>
            <a:off x="1130616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1" name="Image 10">
            <a:extLst>
              <a:ext uri="{FF2B5EF4-FFF2-40B4-BE49-F238E27FC236}">
                <a16:creationId xmlns:a16="http://schemas.microsoft.com/office/drawing/2014/main" id="{BC0B3E12-2162-2844-9412-FD07DAEA7F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15" name="Espace réservé du texte 2">
            <a:extLst>
              <a:ext uri="{FF2B5EF4-FFF2-40B4-BE49-F238E27FC236}">
                <a16:creationId xmlns:a16="http://schemas.microsoft.com/office/drawing/2014/main" id="{6BF06B2E-EA9A-A64A-BC71-63CB15F7B36F}"/>
              </a:ext>
            </a:extLst>
          </p:cNvPr>
          <p:cNvSpPr>
            <a:spLocks noGrp="1"/>
          </p:cNvSpPr>
          <p:nvPr>
            <p:ph type="body" idx="10"/>
          </p:nvPr>
        </p:nvSpPr>
        <p:spPr>
          <a:xfrm>
            <a:off x="1524000" y="1519634"/>
            <a:ext cx="9144000" cy="3822699"/>
          </a:xfrm>
          <a:solidFill>
            <a:schemeClr val="tx2">
              <a:lumMod val="50000"/>
              <a:alpha val="75000"/>
            </a:schemeClr>
          </a:solidFill>
        </p:spPr>
        <p:txBody>
          <a:bodyPr vert="horz" lIns="288000" tIns="45720" rIns="91440" bIns="45720" rtlCol="0" anchor="ctr">
            <a:normAutofit/>
          </a:bodyPr>
          <a:lstStyle>
            <a:lvl1pPr marL="0" indent="0" algn="ctr">
              <a:buNone/>
              <a:defRPr lang="fr-FR" sz="3200">
                <a:ea typeface="+mj-ea"/>
                <a:cs typeface="+mj-cs"/>
              </a:defRPr>
            </a:lvl1pPr>
          </a:lstStyle>
          <a:p>
            <a:pPr marL="228600" lvl="0" indent="-228600" algn="ctr">
              <a:spcBef>
                <a:spcPct val="0"/>
              </a:spcBef>
            </a:pPr>
            <a:r>
              <a:rPr lang="fr-FR"/>
              <a:t>Cliquez pour modifier les styles du texte du masque</a:t>
            </a:r>
          </a:p>
        </p:txBody>
      </p:sp>
      <p:sp>
        <p:nvSpPr>
          <p:cNvPr id="13" name="ZoneTexte 12">
            <a:extLst>
              <a:ext uri="{FF2B5EF4-FFF2-40B4-BE49-F238E27FC236}">
                <a16:creationId xmlns:a16="http://schemas.microsoft.com/office/drawing/2014/main" id="{8F8B0DF4-B0BE-684A-AFA5-5BB0289098FA}"/>
              </a:ext>
            </a:extLst>
          </p:cNvPr>
          <p:cNvSpPr txBox="1"/>
          <p:nvPr userDrawn="1"/>
        </p:nvSpPr>
        <p:spPr>
          <a:xfrm>
            <a:off x="11709392" y="6649348"/>
            <a:ext cx="482608" cy="172662"/>
          </a:xfrm>
          <a:prstGeom prst="rect">
            <a:avLst/>
          </a:prstGeom>
        </p:spPr>
        <p:txBody>
          <a:bodyPr vert="horz" lIns="36000" tIns="0" rIns="91440" bIns="0" rtlCol="0" anchor="ctr"/>
          <a:lstStyle>
            <a:defPPr>
              <a:defRPr lang="en-US"/>
            </a:defPPr>
            <a:lvl1pPr algn="r">
              <a:defRPr sz="1200">
                <a:solidFill>
                  <a:schemeClr val="bg1"/>
                </a:solidFill>
              </a:defRPr>
            </a:lvl1pPr>
          </a:lstStyle>
          <a:p>
            <a:pPr lvl="0" algn="l"/>
            <a:r>
              <a:rPr lang="fr-FR" sz="900"/>
              <a:t>/24</a:t>
            </a:r>
          </a:p>
        </p:txBody>
      </p:sp>
      <p:sp>
        <p:nvSpPr>
          <p:cNvPr id="16" name="Titre 1">
            <a:extLst>
              <a:ext uri="{FF2B5EF4-FFF2-40B4-BE49-F238E27FC236}">
                <a16:creationId xmlns:a16="http://schemas.microsoft.com/office/drawing/2014/main" id="{B379D522-4158-5742-8A3A-03AC3AF87B75}"/>
              </a:ext>
            </a:extLst>
          </p:cNvPr>
          <p:cNvSpPr>
            <a:spLocks noGrp="1"/>
          </p:cNvSpPr>
          <p:nvPr>
            <p:ph type="ctrTitle"/>
          </p:nvPr>
        </p:nvSpPr>
        <p:spPr>
          <a:xfrm>
            <a:off x="0" y="0"/>
            <a:ext cx="9702800" cy="682625"/>
          </a:xfrm>
          <a:noFill/>
        </p:spPr>
        <p:txBody>
          <a:bodyPr vert="horz" lIns="288000" tIns="45720" rIns="91440" bIns="45720" rtlCol="0" anchor="ctr">
            <a:normAutofit/>
          </a:bodyPr>
          <a:lstStyle>
            <a:lvl1pPr>
              <a:defRPr lang="fr-FR" dirty="0"/>
            </a:lvl1pPr>
          </a:lstStyle>
          <a:p>
            <a:pPr marL="0" lvl="0"/>
            <a:r>
              <a:rPr lang="fr-FR"/>
              <a:t>Modifiez le style du titre</a:t>
            </a:r>
          </a:p>
        </p:txBody>
      </p:sp>
      <p:sp>
        <p:nvSpPr>
          <p:cNvPr id="3" name="Sous-titre 2">
            <a:extLst>
              <a:ext uri="{FF2B5EF4-FFF2-40B4-BE49-F238E27FC236}">
                <a16:creationId xmlns:a16="http://schemas.microsoft.com/office/drawing/2014/main" id="{CD003053-C277-46BF-A900-F67B2E66335B}"/>
              </a:ext>
            </a:extLst>
          </p:cNvPr>
          <p:cNvSpPr>
            <a:spLocks noGrp="1"/>
          </p:cNvSpPr>
          <p:nvPr>
            <p:ph type="subTitle" idx="1"/>
          </p:nvPr>
        </p:nvSpPr>
        <p:spPr>
          <a:xfrm>
            <a:off x="3365500" y="2226469"/>
            <a:ext cx="5461000" cy="504826"/>
          </a:xfrm>
          <a:noFill/>
        </p:spPr>
        <p:txBody>
          <a:bodyPr anchor="ct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Tree>
    <p:extLst>
      <p:ext uri="{BB962C8B-B14F-4D97-AF65-F5344CB8AC3E}">
        <p14:creationId xmlns:p14="http://schemas.microsoft.com/office/powerpoint/2010/main" val="20688838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8257119" y="5421737"/>
            <a:ext cx="3598333"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8018753" y="1604433"/>
            <a:ext cx="0" cy="3981451"/>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344074" y="5421737"/>
            <a:ext cx="7432559"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344073" y="1602699"/>
            <a:ext cx="7432559" cy="306678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8257118" y="1602318"/>
            <a:ext cx="3598333" cy="3050261"/>
          </a:xfrm>
        </p:spPr>
        <p:txBody>
          <a:bodyPr>
            <a:noAutofit/>
          </a:bodyPr>
          <a:lstStyle>
            <a:lvl1pPr>
              <a:defRPr sz="1600"/>
            </a:lvl1pPr>
            <a:lvl2pPr>
              <a:defRPr sz="1467"/>
            </a:lvl2pPr>
            <a:lvl3pPr>
              <a:defRPr sz="1333"/>
            </a:lvl3pPr>
            <a:lvl4pPr>
              <a:defRPr sz="1333"/>
            </a:lvl4pPr>
            <a:lvl5pPr>
              <a:defRPr sz="13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2"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36906117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5"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8" name="Content Placeholder 2"/>
          <p:cNvSpPr>
            <a:spLocks noGrp="1"/>
          </p:cNvSpPr>
          <p:nvPr>
            <p:ph sz="quarter" idx="31"/>
          </p:nvPr>
        </p:nvSpPr>
        <p:spPr>
          <a:xfrm>
            <a:off x="344073" y="1604434"/>
            <a:ext cx="11572760" cy="4235452"/>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336551" y="306916"/>
            <a:ext cx="11529483" cy="492443"/>
          </a:xfrm>
        </p:spPr>
        <p:txBody>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336551" y="911155"/>
            <a:ext cx="11529483" cy="338555"/>
          </a:xfrm>
        </p:spPr>
        <p:txBody>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26139007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336553" y="5421737"/>
            <a:ext cx="7440081" cy="164148"/>
          </a:xfrm>
          <a:prstGeom prst="rect">
            <a:avLst/>
          </a:prstGeom>
        </p:spPr>
        <p:txBody>
          <a:bodyPr lIns="0" tIns="0" rIns="0" bIns="0" anchor="b" anchorCtr="0">
            <a:spAutoFit/>
          </a:bodyPr>
          <a:lstStyle>
            <a:lvl1pPr marL="21165" indent="0">
              <a:buNone/>
              <a:defRPr sz="1067"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336551" y="1604435"/>
            <a:ext cx="7440083" cy="362271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0"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8" name="Text Placeholder 11"/>
          <p:cNvSpPr>
            <a:spLocks noGrp="1"/>
          </p:cNvSpPr>
          <p:nvPr>
            <p:ph type="body" sz="quarter" idx="32"/>
          </p:nvPr>
        </p:nvSpPr>
        <p:spPr>
          <a:xfrm>
            <a:off x="336551" y="306916"/>
            <a:ext cx="11529483" cy="492443"/>
          </a:xfrm>
        </p:spPr>
        <p:txBody>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336551" y="911155"/>
            <a:ext cx="11529483" cy="338555"/>
          </a:xfrm>
        </p:spPr>
        <p:txBody>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18936587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329854" y="4049947"/>
            <a:ext cx="7432559" cy="196197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336552" y="3566415"/>
            <a:ext cx="7432559"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344077" y="6092991"/>
            <a:ext cx="7432559"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330681" y="1618063"/>
            <a:ext cx="7432559" cy="1827871"/>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2884303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6353292" y="1604434"/>
            <a:ext cx="5563541" cy="361475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6388101" y="5421737"/>
            <a:ext cx="5467352"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336552" y="5421737"/>
            <a:ext cx="5571064"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330063" y="1612395"/>
            <a:ext cx="5563541" cy="361475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2398872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524F6EE-00A9-4B69-B242-819C4436B159}"/>
              </a:ext>
            </a:extLst>
          </p:cNvPr>
          <p:cNvSpPr>
            <a:spLocks noGrp="1"/>
          </p:cNvSpPr>
          <p:nvPr>
            <p:ph type="body" idx="1"/>
          </p:nvPr>
        </p:nvSpPr>
        <p:spPr>
          <a:xfrm>
            <a:off x="831850" y="2235201"/>
            <a:ext cx="10515600" cy="2901950"/>
          </a:xfrm>
        </p:spPr>
        <p:txBody>
          <a:bodyPr anchor="ct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6" name="Espace réservé du numéro de diapositive 5">
            <a:extLst>
              <a:ext uri="{FF2B5EF4-FFF2-40B4-BE49-F238E27FC236}">
                <a16:creationId xmlns:a16="http://schemas.microsoft.com/office/drawing/2014/main" id="{C151E0F0-E28C-4A0F-9C84-EC817A7A4254}"/>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37072603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6353292" y="1604436"/>
            <a:ext cx="5563541" cy="3650737"/>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6388101" y="5421737"/>
            <a:ext cx="5467352"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336553" y="5421737"/>
            <a:ext cx="5571065"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6066291" y="1604433"/>
            <a:ext cx="0" cy="3981451"/>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322538" y="1604437"/>
            <a:ext cx="5571065" cy="3650737"/>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5"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39239900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331374" y="3597978"/>
            <a:ext cx="11511375" cy="164148"/>
          </a:xfrm>
          <a:prstGeom prst="rect">
            <a:avLst/>
          </a:prstGeom>
        </p:spPr>
        <p:txBody>
          <a:bodyPr lIns="0" tIns="0" rIns="0" bIns="0" anchor="b" anchorCtr="0">
            <a:spAutoFit/>
          </a:bodyPr>
          <a:lstStyle>
            <a:lvl1pPr marL="21165" indent="0">
              <a:buNone/>
              <a:defRPr sz="1067"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6388101" y="5884191"/>
            <a:ext cx="5467352"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337725" y="5884191"/>
            <a:ext cx="5459828"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328845" y="1597678"/>
            <a:ext cx="11526604" cy="1848257"/>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331374" y="3876577"/>
            <a:ext cx="5459828" cy="1963307"/>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6388101" y="3876577"/>
            <a:ext cx="5467352" cy="1963307"/>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6"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25415262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336553" y="5421737"/>
            <a:ext cx="357185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8257119" y="5421737"/>
            <a:ext cx="3659716"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4310073" y="5421737"/>
            <a:ext cx="362382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336553" y="1590338"/>
            <a:ext cx="3598331" cy="355563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4310073" y="1590337"/>
            <a:ext cx="3623827" cy="355941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8257119" y="1590337"/>
            <a:ext cx="3659716" cy="355941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336551" y="306916"/>
            <a:ext cx="115802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336551" y="911155"/>
            <a:ext cx="115802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37493269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336553" y="5421737"/>
            <a:ext cx="357185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8257119" y="5421737"/>
            <a:ext cx="3659716"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4310073" y="5421737"/>
            <a:ext cx="362382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336553" y="1590338"/>
            <a:ext cx="3598331" cy="355563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4310073" y="1590337"/>
            <a:ext cx="3623827" cy="355941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8257119" y="1590337"/>
            <a:ext cx="3659716" cy="355941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336551" y="306916"/>
            <a:ext cx="115802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336551" y="911155"/>
            <a:ext cx="115802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cxnSp>
        <p:nvCxnSpPr>
          <p:cNvPr id="16" name="Straight Connector 15"/>
          <p:cNvCxnSpPr/>
          <p:nvPr userDrawn="1"/>
        </p:nvCxnSpPr>
        <p:spPr>
          <a:xfrm>
            <a:off x="4114217" y="1604433"/>
            <a:ext cx="0" cy="3981451"/>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8101735" y="1604433"/>
            <a:ext cx="0" cy="3981451"/>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97424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336551" y="1604436"/>
            <a:ext cx="11518900" cy="184149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336551" y="3829386"/>
            <a:ext cx="3577975" cy="19287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4310073" y="3829386"/>
            <a:ext cx="3571857" cy="19287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8257118" y="3829386"/>
            <a:ext cx="3571857" cy="19287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344075" y="3507671"/>
            <a:ext cx="11511375"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336553" y="5835018"/>
            <a:ext cx="3577975"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8257118" y="5835018"/>
            <a:ext cx="357185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4310073" y="5835018"/>
            <a:ext cx="3571857" cy="164148"/>
          </a:xfrm>
          <a:prstGeom prst="rect">
            <a:avLst/>
          </a:prstGeom>
        </p:spPr>
        <p:txBody>
          <a:bodyPr lIns="0" tIns="0" rIns="0" bIns="0" anchor="b" anchorCtr="0">
            <a:noAutofit/>
          </a:bodyPr>
          <a:lstStyle>
            <a:lvl1pPr marL="21165" indent="0">
              <a:buNone/>
              <a:defRPr sz="1067"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336551" y="306916"/>
            <a:ext cx="11529483" cy="492443"/>
          </a:xfrm>
        </p:spPr>
        <p:txBody>
          <a:bodyPr>
            <a:noAutofit/>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336551" y="911155"/>
            <a:ext cx="11529483" cy="338555"/>
          </a:xfrm>
        </p:spPr>
        <p:txBody>
          <a:bodyPr>
            <a:noAutofit/>
          </a:bodyPr>
          <a:lstStyle>
            <a:lvl1pPr marL="478337" indent="-457173">
              <a:buFontTx/>
              <a:buNone/>
              <a:defRPr sz="2133" baseline="0">
                <a:solidFill>
                  <a:schemeClr val="accent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9490508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2"/>
            <a:ext cx="12192000" cy="170152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5" name="Content Placeholder 4"/>
          <p:cNvSpPr>
            <a:spLocks noGrp="1"/>
          </p:cNvSpPr>
          <p:nvPr>
            <p:ph sz="quarter" idx="32"/>
          </p:nvPr>
        </p:nvSpPr>
        <p:spPr>
          <a:xfrm>
            <a:off x="336551" y="2314495"/>
            <a:ext cx="11518900" cy="3525391"/>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473761"/>
            <a:ext cx="12192000" cy="49571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15" name="Text Placeholder 11"/>
          <p:cNvSpPr>
            <a:spLocks noGrp="1"/>
          </p:cNvSpPr>
          <p:nvPr>
            <p:ph type="body" sz="quarter" idx="33"/>
          </p:nvPr>
        </p:nvSpPr>
        <p:spPr>
          <a:xfrm>
            <a:off x="336551" y="306916"/>
            <a:ext cx="11529483" cy="492443"/>
          </a:xfrm>
        </p:spPr>
        <p:txBody>
          <a:bodyPr>
            <a:noAutofit/>
          </a:bodyPr>
          <a:lstStyle>
            <a:lvl1pPr>
              <a:buFontTx/>
              <a:buNone/>
              <a:defRPr sz="32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336551" y="911155"/>
            <a:ext cx="11529483" cy="338555"/>
          </a:xfrm>
        </p:spPr>
        <p:txBody>
          <a:bodyPr>
            <a:noAutofit/>
          </a:bodyPr>
          <a:lstStyle>
            <a:lvl1pPr marL="478337" indent="-457173">
              <a:buFontTx/>
              <a:buNone/>
              <a:defRPr sz="2133">
                <a:solidFill>
                  <a:schemeClr val="bg1"/>
                </a:solidFill>
              </a:defRPr>
            </a:lvl1pPr>
            <a:lvl2pPr marL="543950" indent="-304782">
              <a:buFontTx/>
              <a:buNone/>
              <a:defRPr/>
            </a:lvl2pPr>
            <a:lvl3pPr marL="783119" indent="-304782">
              <a:buFontTx/>
              <a:buNone/>
              <a:defRPr/>
            </a:lvl3pPr>
            <a:lvl4pPr marL="1024405" indent="-304782">
              <a:buFontTx/>
              <a:buNone/>
              <a:defRPr/>
            </a:lvl4pPr>
            <a:lvl5pPr marL="1252991" indent="-304782">
              <a:buFontTx/>
              <a:buNone/>
              <a:defRPr/>
            </a:lvl5pPr>
          </a:lstStyle>
          <a:p>
            <a:pPr lvl="0"/>
            <a:r>
              <a:rPr lang="en-US" dirty="0"/>
              <a:t>Click to edit Master text styles</a:t>
            </a:r>
          </a:p>
        </p:txBody>
      </p:sp>
    </p:spTree>
    <p:extLst>
      <p:ext uri="{BB962C8B-B14F-4D97-AF65-F5344CB8AC3E}">
        <p14:creationId xmlns:p14="http://schemas.microsoft.com/office/powerpoint/2010/main" val="29306970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20"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33764360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12192000" cy="5774392"/>
          </a:xfrm>
          <a:prstGeom prst="rect">
            <a:avLst/>
          </a:prstGeom>
          <a:solidFill>
            <a:schemeClr val="bg1">
              <a:lumMod val="95000"/>
            </a:schemeClr>
          </a:solidFill>
        </p:spPr>
        <p:txBody>
          <a:bodyPr lIns="91437" tIns="45718" rIns="91437" bIns="45718"/>
          <a:lstStyle>
            <a:lvl1pPr>
              <a:buNone/>
              <a:defRPr sz="1867">
                <a:solidFill>
                  <a:schemeClr val="bg1">
                    <a:lumMod val="85000"/>
                  </a:schemeClr>
                </a:solidFill>
              </a:defRPr>
            </a:lvl1pPr>
          </a:lstStyle>
          <a:p>
            <a:r>
              <a:rPr lang="it-IT"/>
              <a:t>Fare clic sull'icona per inserire un'immagine</a:t>
            </a:r>
            <a:endParaRPr lang="en-US" dirty="0"/>
          </a:p>
        </p:txBody>
      </p:sp>
      <p:sp>
        <p:nvSpPr>
          <p:cNvPr id="8" name="Title 1"/>
          <p:cNvSpPr>
            <a:spLocks noGrp="1"/>
          </p:cNvSpPr>
          <p:nvPr>
            <p:ph type="ctrTitle" hasCustomPrompt="1"/>
          </p:nvPr>
        </p:nvSpPr>
        <p:spPr>
          <a:xfrm>
            <a:off x="336553" y="3478965"/>
            <a:ext cx="11565163" cy="738664"/>
          </a:xfrm>
          <a:prstGeom prst="rect">
            <a:avLst/>
          </a:prstGeom>
        </p:spPr>
        <p:txBody>
          <a:bodyPr lIns="0" tIns="0" rIns="0" bIns="0" anchor="ctr" anchorCtr="0">
            <a:noAutofit/>
          </a:bodyPr>
          <a:lstStyle>
            <a:lvl1pPr marL="0" indent="0" algn="l">
              <a:buFont typeface="Arial"/>
              <a:buNone/>
              <a:defRPr sz="48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336553" y="4272329"/>
            <a:ext cx="11565163" cy="287259"/>
          </a:xfrm>
          <a:prstGeom prst="rect">
            <a:avLst/>
          </a:prstGeom>
        </p:spPr>
        <p:txBody>
          <a:bodyPr lIns="0" tIns="0" rIns="0" bIns="0">
            <a:noAutofit/>
          </a:bodyPr>
          <a:lstStyle>
            <a:lvl1pPr marL="0" indent="0" algn="l">
              <a:buNone/>
              <a:defRPr sz="1867" baseline="0">
                <a:solidFill>
                  <a:schemeClr val="bg1"/>
                </a:solidFill>
              </a:defRPr>
            </a:lvl1pPr>
            <a:lvl2pPr marL="609563" indent="0" algn="ctr">
              <a:buNone/>
              <a:defRPr>
                <a:solidFill>
                  <a:schemeClr val="tx1">
                    <a:tint val="75000"/>
                  </a:schemeClr>
                </a:solidFill>
              </a:defRPr>
            </a:lvl2pPr>
            <a:lvl3pPr marL="1219126" indent="0" algn="ctr">
              <a:buNone/>
              <a:defRPr>
                <a:solidFill>
                  <a:schemeClr val="tx1">
                    <a:tint val="75000"/>
                  </a:schemeClr>
                </a:solidFill>
              </a:defRPr>
            </a:lvl3pPr>
            <a:lvl4pPr marL="1828690" indent="0" algn="ctr">
              <a:buNone/>
              <a:defRPr>
                <a:solidFill>
                  <a:schemeClr val="tx1">
                    <a:tint val="75000"/>
                  </a:schemeClr>
                </a:solidFill>
              </a:defRPr>
            </a:lvl4pPr>
            <a:lvl5pPr marL="2438254" indent="0" algn="ctr">
              <a:buNone/>
              <a:defRPr>
                <a:solidFill>
                  <a:schemeClr val="tx1">
                    <a:tint val="75000"/>
                  </a:schemeClr>
                </a:solidFill>
              </a:defRPr>
            </a:lvl5pPr>
            <a:lvl6pPr marL="3047816" indent="0" algn="ctr">
              <a:buNone/>
              <a:defRPr>
                <a:solidFill>
                  <a:schemeClr val="tx1">
                    <a:tint val="75000"/>
                  </a:schemeClr>
                </a:solidFill>
              </a:defRPr>
            </a:lvl6pPr>
            <a:lvl7pPr marL="3657379" indent="0" algn="ctr">
              <a:buNone/>
              <a:defRPr>
                <a:solidFill>
                  <a:schemeClr val="tx1">
                    <a:tint val="75000"/>
                  </a:schemeClr>
                </a:solidFill>
              </a:defRPr>
            </a:lvl7pPr>
            <a:lvl8pPr marL="4266943" indent="0" algn="ctr">
              <a:buNone/>
              <a:defRPr>
                <a:solidFill>
                  <a:schemeClr val="tx1">
                    <a:tint val="75000"/>
                  </a:schemeClr>
                </a:solidFill>
              </a:defRPr>
            </a:lvl8pPr>
            <a:lvl9pPr marL="4876506"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9422712" y="5993330"/>
            <a:ext cx="2722397" cy="750604"/>
          </a:xfrm>
          <a:prstGeom prst="rect">
            <a:avLst/>
          </a:prstGeom>
        </p:spPr>
      </p:pic>
      <p:sp>
        <p:nvSpPr>
          <p:cNvPr id="14" name="Footer Placeholder 4"/>
          <p:cNvSpPr>
            <a:spLocks noGrp="1"/>
          </p:cNvSpPr>
          <p:nvPr>
            <p:ph type="ftr" sz="quarter" idx="3"/>
          </p:nvPr>
        </p:nvSpPr>
        <p:spPr>
          <a:xfrm>
            <a:off x="336554" y="6476207"/>
            <a:ext cx="2007375" cy="123111"/>
          </a:xfrm>
          <a:prstGeom prst="rect">
            <a:avLst/>
          </a:prstGeom>
        </p:spPr>
        <p:txBody>
          <a:bodyPr vert="horz" wrap="square" lIns="0" tIns="0" rIns="0" bIns="0" rtlCol="0" anchor="ctr">
            <a:spAutoFit/>
          </a:bodyPr>
          <a:lstStyle>
            <a:lvl1pPr algn="l">
              <a:defRPr sz="8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4764839"/>
            <a:ext cx="12192000" cy="1015853"/>
          </a:xfrm>
          <a:prstGeom prst="rect">
            <a:avLst/>
          </a:prstGeom>
          <a:solidFill>
            <a:schemeClr val="tx2">
              <a:alpha val="80000"/>
            </a:schemeClr>
          </a:solidFill>
        </p:spPr>
        <p:txBody>
          <a:bodyPr lIns="91437" tIns="45718" rIns="91437" bIns="45718"/>
          <a:lstStyle>
            <a:lvl1pPr marL="237726" indent="-3149">
              <a:buNone/>
              <a:defRPr sz="16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5682003"/>
            <a:ext cx="12192000" cy="26928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dirty="0"/>
          </a:p>
        </p:txBody>
      </p:sp>
    </p:spTree>
    <p:extLst>
      <p:ext uri="{BB962C8B-B14F-4D97-AF65-F5344CB8AC3E}">
        <p14:creationId xmlns:p14="http://schemas.microsoft.com/office/powerpoint/2010/main" val="608023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12192000" cy="3878280"/>
          </a:xfrm>
          <a:prstGeom prst="rect">
            <a:avLst/>
          </a:prstGeom>
          <a:solidFill>
            <a:schemeClr val="tx2">
              <a:alpha val="80000"/>
            </a:schemeClr>
          </a:solidFill>
        </p:spPr>
        <p:txBody>
          <a:bodyPr lIns="252000" tIns="0" rIns="0" bIns="252000" anchor="b" anchorCtr="0"/>
          <a:lstStyle>
            <a:lvl1pPr algn="l">
              <a:defRPr sz="32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3867182"/>
            <a:ext cx="12192000" cy="497417"/>
          </a:xfrm>
          <a:prstGeom prst="rect">
            <a:avLst/>
          </a:prstGeom>
          <a:solidFill>
            <a:schemeClr val="tx2"/>
          </a:solidFill>
        </p:spPr>
        <p:txBody>
          <a:bodyPr lIns="252000"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0"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33559940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40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721428"/>
            <a:ext cx="12192000" cy="1156853"/>
          </a:xfrm>
          <a:prstGeom prst="rect">
            <a:avLst/>
          </a:prstGeom>
          <a:solidFill>
            <a:schemeClr val="tx2">
              <a:alpha val="80000"/>
            </a:schemeClr>
          </a:solidFill>
        </p:spPr>
        <p:txBody>
          <a:bodyPr lIns="252000" tIns="0" rIns="0" bIns="0" anchor="ctr" anchorCtr="0"/>
          <a:lstStyle>
            <a:lvl1pPr algn="l">
              <a:defRPr sz="32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3867182"/>
            <a:ext cx="12192000" cy="497417"/>
          </a:xfrm>
          <a:prstGeom prst="rect">
            <a:avLst/>
          </a:prstGeom>
          <a:solidFill>
            <a:schemeClr val="tx2"/>
          </a:solidFill>
        </p:spPr>
        <p:txBody>
          <a:bodyPr lIns="252000"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2"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2725960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546917-09F0-410F-B088-3DDC74F2172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134E525-9572-4FBF-8F15-273ABEC24B35}"/>
              </a:ext>
            </a:extLst>
          </p:cNvPr>
          <p:cNvSpPr>
            <a:spLocks noGrp="1"/>
          </p:cNvSpPr>
          <p:nvPr>
            <p:ph sz="half" idx="1"/>
          </p:nvPr>
        </p:nvSpPr>
        <p:spPr>
          <a:xfrm>
            <a:off x="838200" y="1825625"/>
            <a:ext cx="5181600" cy="4351338"/>
          </a:xfrm>
        </p:spPr>
        <p:txBody>
          <a:bodyPr/>
          <a:lstStyle>
            <a:lvl1pPr>
              <a:lnSpc>
                <a:spcPct val="100000"/>
              </a:lnSpc>
              <a:buClr>
                <a:schemeClr val="accent1"/>
              </a:buClr>
              <a:defRPr/>
            </a:lvl1pPr>
            <a:lvl2pPr>
              <a:lnSpc>
                <a:spcPct val="100000"/>
              </a:lnSpc>
              <a:buClr>
                <a:schemeClr val="accent1"/>
              </a:buClr>
              <a:defRPr/>
            </a:lvl2pPr>
            <a:lvl3pPr>
              <a:lnSpc>
                <a:spcPct val="100000"/>
              </a:lnSpc>
              <a:defRPr/>
            </a:lvl3pPr>
            <a:lvl4pPr>
              <a:lnSpc>
                <a:spcPct val="100000"/>
              </a:lnSpc>
              <a:defRPr/>
            </a:lvl4pPr>
            <a:lvl5pPr>
              <a:lnSpc>
                <a:spcPct val="100000"/>
              </a:lnSpc>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E3DCEE8-F27F-4EEA-BA8E-239D680FB027}"/>
              </a:ext>
            </a:extLst>
          </p:cNvPr>
          <p:cNvSpPr>
            <a:spLocks noGrp="1"/>
          </p:cNvSpPr>
          <p:nvPr>
            <p:ph sz="half" idx="2"/>
          </p:nvPr>
        </p:nvSpPr>
        <p:spPr>
          <a:xfrm>
            <a:off x="6172200" y="1825625"/>
            <a:ext cx="5181600" cy="4351338"/>
          </a:xfrm>
        </p:spPr>
        <p:txBody>
          <a:bodyPr/>
          <a:lstStyle>
            <a:lvl1pPr marL="228600" indent="-228600">
              <a:lnSpc>
                <a:spcPct val="100000"/>
              </a:lnSpc>
              <a:defRPr lang="fr-FR" sz="1800" kern="1200" dirty="0" smtClean="0">
                <a:solidFill>
                  <a:schemeClr val="bg1"/>
                </a:solidFill>
                <a:latin typeface="+mn-lt"/>
                <a:ea typeface="+mn-ea"/>
                <a:cs typeface="+mn-cs"/>
              </a:defRPr>
            </a:lvl1pPr>
            <a:lvl2pPr marL="685800" indent="-228600">
              <a:lnSpc>
                <a:spcPct val="100000"/>
              </a:lnSpc>
              <a:defRPr lang="fr-FR" sz="1600" kern="1200" dirty="0" smtClean="0">
                <a:solidFill>
                  <a:schemeClr val="bg1"/>
                </a:solidFill>
                <a:latin typeface="+mn-lt"/>
                <a:ea typeface="+mn-ea"/>
                <a:cs typeface="+mn-cs"/>
              </a:defRPr>
            </a:lvl2pPr>
            <a:lvl3pPr>
              <a:lnSpc>
                <a:spcPct val="100000"/>
              </a:lnSpc>
              <a:defRPr/>
            </a:lvl3pPr>
            <a:lvl4pPr>
              <a:lnSpc>
                <a:spcPct val="100000"/>
              </a:lnSpc>
              <a:defRPr/>
            </a:lvl4pPr>
            <a:lvl5pPr>
              <a:lnSpc>
                <a:spcPct val="100000"/>
              </a:lnSpc>
              <a:defRPr/>
            </a:lvl5pPr>
          </a:lstStyle>
          <a:p>
            <a:pPr marL="228600" lvl="0" indent="-228600" algn="l" defTabSz="914400" rtl="0" eaLnBrk="1" latinLnBrk="0" hangingPunct="1">
              <a:lnSpc>
                <a:spcPct val="90000"/>
              </a:lnSpc>
              <a:spcBef>
                <a:spcPts val="1000"/>
              </a:spcBef>
              <a:buClr>
                <a:schemeClr val="accent1"/>
              </a:buClr>
              <a:buFont typeface="Arial" panose="020B0604020202020204" pitchFamily="34" charset="0"/>
              <a:buChar char="•"/>
            </a:pPr>
            <a:r>
              <a:rPr lang="fr-FR"/>
              <a:t>Cliquez pour modifier les styles du texte du masque</a:t>
            </a:r>
          </a:p>
          <a:p>
            <a:pPr marL="685800" lvl="1" indent="-228600" algn="l" defTabSz="914400" rtl="0" eaLnBrk="1" latinLnBrk="0" hangingPunct="1">
              <a:lnSpc>
                <a:spcPct val="90000"/>
              </a:lnSpc>
              <a:spcBef>
                <a:spcPts val="500"/>
              </a:spcBef>
              <a:buClr>
                <a:schemeClr val="accent1"/>
              </a:buClr>
              <a:buFont typeface="Arial" panose="020B0604020202020204" pitchFamily="34" charset="0"/>
              <a:buChar char="•"/>
            </a:pPr>
            <a:r>
              <a:rPr lang="fr-FR"/>
              <a:t>Deuxième niveau</a:t>
            </a:r>
          </a:p>
          <a:p>
            <a:pPr lvl="2"/>
            <a:r>
              <a:rPr lang="fr-FR"/>
              <a:t>Troisième niveau</a:t>
            </a:r>
          </a:p>
          <a:p>
            <a:pPr lvl="3"/>
            <a:r>
              <a:rPr lang="fr-FR"/>
              <a:t>Quatrième niveau</a:t>
            </a:r>
          </a:p>
          <a:p>
            <a:pPr lvl="4"/>
            <a:r>
              <a:rPr lang="fr-FR"/>
              <a:t>Cinquième niveau</a:t>
            </a:r>
          </a:p>
        </p:txBody>
      </p:sp>
      <p:sp>
        <p:nvSpPr>
          <p:cNvPr id="7" name="Espace réservé du numéro de diapositive 6">
            <a:extLst>
              <a:ext uri="{FF2B5EF4-FFF2-40B4-BE49-F238E27FC236}">
                <a16:creationId xmlns:a16="http://schemas.microsoft.com/office/drawing/2014/main" id="{71E86D39-9658-4D34-9A9F-EA4574640E9B}"/>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42493006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12192000" cy="2641744"/>
          </a:xfrm>
          <a:prstGeom prst="rect">
            <a:avLst/>
          </a:prstGeom>
          <a:solidFill>
            <a:srgbClr val="8E8F93">
              <a:alpha val="20000"/>
            </a:srgbClr>
          </a:solidFill>
        </p:spPr>
        <p:txBody>
          <a:bodyPr/>
          <a:lstStyle>
            <a:lvl1pPr marL="0" indent="0">
              <a:buNone/>
              <a:defRPr sz="140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2641745"/>
            <a:ext cx="12192000" cy="4216255"/>
          </a:xfrm>
          <a:prstGeom prst="rect">
            <a:avLst/>
          </a:prstGeom>
          <a:solidFill>
            <a:schemeClr val="tx2"/>
          </a:solidFill>
        </p:spPr>
        <p:txBody>
          <a:bodyPr lIns="252000" tIns="252000" rIns="252000" bIns="252000" anchor="t" anchorCtr="0"/>
          <a:lstStyle>
            <a:lvl1pPr algn="l">
              <a:defRPr sz="32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2144328"/>
            <a:ext cx="12192000" cy="497417"/>
          </a:xfrm>
          <a:prstGeom prst="rect">
            <a:avLst/>
          </a:prstGeom>
          <a:solidFill>
            <a:schemeClr val="tx2">
              <a:alpha val="80000"/>
            </a:schemeClr>
          </a:solidFill>
        </p:spPr>
        <p:txBody>
          <a:bodyPr lIns="252000" tIns="0" rIns="252000" bIns="0" anchor="ctr" anchorCtr="0"/>
          <a:lstStyle>
            <a:lvl1pPr marL="0" indent="0">
              <a:buNone/>
              <a:defRPr sz="16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9433405" y="6011367"/>
            <a:ext cx="2691609" cy="742115"/>
          </a:xfrm>
          <a:prstGeom prst="rect">
            <a:avLst/>
          </a:prstGeom>
        </p:spPr>
      </p:pic>
    </p:spTree>
    <p:extLst>
      <p:ext uri="{BB962C8B-B14F-4D97-AF65-F5344CB8AC3E}">
        <p14:creationId xmlns:p14="http://schemas.microsoft.com/office/powerpoint/2010/main" val="39219795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6087534" y="-2"/>
            <a:ext cx="6104468" cy="6857999"/>
          </a:xfrm>
          <a:prstGeom prst="rect">
            <a:avLst/>
          </a:prstGeom>
          <a:solidFill>
            <a:schemeClr val="accent2">
              <a:alpha val="20000"/>
            </a:schemeClr>
          </a:solidFill>
        </p:spPr>
        <p:txBody>
          <a:bodyPr vert="horz" lIns="252000" tIns="252000" rIns="252000" bIns="252000"/>
          <a:lstStyle>
            <a:lvl1pPr marL="0" indent="0">
              <a:buNone/>
              <a:defRPr sz="1400">
                <a:solidFill>
                  <a:schemeClr val="accent2">
                    <a:lumMod val="60000"/>
                    <a:lumOff val="40000"/>
                  </a:schemeClr>
                </a:solidFill>
              </a:defRPr>
            </a:lvl1pPr>
            <a:lvl2pPr marL="590536" indent="-353475">
              <a:buFont typeface="Arial"/>
              <a:buChar char="•"/>
              <a:defRPr sz="2400">
                <a:solidFill>
                  <a:schemeClr val="accent1"/>
                </a:solidFill>
              </a:defRPr>
            </a:lvl2pPr>
            <a:lvl3pPr marL="944010" indent="-304792">
              <a:buFont typeface="Lucida Grande"/>
              <a:buChar char="–"/>
              <a:defRPr sz="2133">
                <a:solidFill>
                  <a:schemeClr val="accent1"/>
                </a:solidFill>
              </a:defRPr>
            </a:lvl3pPr>
            <a:lvl4pPr marL="1301718" indent="-304792">
              <a:buFont typeface="Lucida Grande"/>
              <a:buChar char="–"/>
              <a:defRPr sz="1867">
                <a:solidFill>
                  <a:schemeClr val="accent1"/>
                </a:solidFill>
              </a:defRPr>
            </a:lvl4pPr>
            <a:lvl5pPr marL="1678475" indent="-309026" defTabSz="419090">
              <a:buFont typeface="Lucida Grande"/>
              <a:buChar char="–"/>
              <a:defRPr sz="1867">
                <a:solidFill>
                  <a:schemeClr val="accent1"/>
                </a:solidFill>
              </a:defRPr>
            </a:lvl5pPr>
          </a:lstStyle>
          <a:p>
            <a:pPr lvl="0"/>
            <a:r>
              <a:rPr lang="en-US" dirty="0"/>
              <a:t>Insert Your Content Here</a:t>
            </a:r>
          </a:p>
        </p:txBody>
      </p:sp>
      <p:sp>
        <p:nvSpPr>
          <p:cNvPr id="15" name="Rectangle 14"/>
          <p:cNvSpPr/>
          <p:nvPr userDrawn="1"/>
        </p:nvSpPr>
        <p:spPr>
          <a:xfrm rot="5400000">
            <a:off x="-414349" y="356115"/>
            <a:ext cx="6857997" cy="614576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6" name="Content Placeholder 12"/>
          <p:cNvSpPr>
            <a:spLocks noGrp="1"/>
          </p:cNvSpPr>
          <p:nvPr>
            <p:ph sz="quarter" idx="11"/>
          </p:nvPr>
        </p:nvSpPr>
        <p:spPr>
          <a:xfrm>
            <a:off x="-42532" y="-3"/>
            <a:ext cx="6508655" cy="6858003"/>
          </a:xfrm>
          <a:prstGeom prst="rect">
            <a:avLst/>
          </a:prstGeom>
          <a:solidFill>
            <a:schemeClr val="tx2">
              <a:alpha val="80000"/>
            </a:schemeClr>
          </a:solidFill>
        </p:spPr>
        <p:txBody>
          <a:bodyPr vert="horz" lIns="252000" tIns="252000" rIns="252000" bIns="252000"/>
          <a:lstStyle>
            <a:lvl1pPr marL="0" indent="0">
              <a:buNone/>
              <a:defRPr sz="3200">
                <a:solidFill>
                  <a:schemeClr val="bg1"/>
                </a:solidFill>
              </a:defRPr>
            </a:lvl1pPr>
            <a:lvl2pPr marL="590536" indent="-353475">
              <a:buFont typeface="Arial"/>
              <a:buChar char="•"/>
              <a:defRPr sz="2667">
                <a:solidFill>
                  <a:schemeClr val="bg1"/>
                </a:solidFill>
              </a:defRPr>
            </a:lvl2pPr>
            <a:lvl3pPr marL="944010" indent="-304792">
              <a:buFont typeface="Lucida Grande"/>
              <a:buChar char="–"/>
              <a:defRPr sz="2400">
                <a:solidFill>
                  <a:schemeClr val="bg1"/>
                </a:solidFill>
              </a:defRPr>
            </a:lvl3pPr>
            <a:lvl4pPr marL="1301718" indent="-304792">
              <a:buFont typeface="Lucida Grande"/>
              <a:buChar char="–"/>
              <a:defRPr sz="2133">
                <a:solidFill>
                  <a:schemeClr val="bg1"/>
                </a:solidFill>
              </a:defRPr>
            </a:lvl4pPr>
            <a:lvl5pPr marL="1678475" indent="-309026" defTabSz="419090">
              <a:buFont typeface="Lucida Grande"/>
              <a:buChar char="–"/>
              <a:defRPr sz="2133">
                <a:solidFill>
                  <a:schemeClr val="bg1"/>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1221386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414349" y="356115"/>
            <a:ext cx="6857997" cy="614576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6" name="Content Placeholder 12"/>
          <p:cNvSpPr>
            <a:spLocks noGrp="1"/>
          </p:cNvSpPr>
          <p:nvPr>
            <p:ph sz="quarter" idx="11" hasCustomPrompt="1"/>
          </p:nvPr>
        </p:nvSpPr>
        <p:spPr>
          <a:xfrm>
            <a:off x="-42532" y="-3"/>
            <a:ext cx="6508655" cy="6858003"/>
          </a:xfrm>
          <a:prstGeom prst="rect">
            <a:avLst/>
          </a:prstGeom>
          <a:solidFill>
            <a:schemeClr val="tx2">
              <a:alpha val="80000"/>
            </a:schemeClr>
          </a:solidFill>
        </p:spPr>
        <p:txBody>
          <a:bodyPr vert="horz" lIns="252000" tIns="252000" rIns="252000" bIns="252000"/>
          <a:lstStyle>
            <a:lvl1pPr marL="0" indent="0">
              <a:buNone/>
              <a:defRPr sz="3200" baseline="0">
                <a:solidFill>
                  <a:schemeClr val="bg1"/>
                </a:solidFill>
              </a:defRPr>
            </a:lvl1pPr>
            <a:lvl2pPr marL="590536" indent="-353475">
              <a:buFont typeface="Arial"/>
              <a:buChar char="•"/>
              <a:defRPr sz="2667">
                <a:solidFill>
                  <a:schemeClr val="bg1"/>
                </a:solidFill>
              </a:defRPr>
            </a:lvl2pPr>
            <a:lvl3pPr marL="944010" indent="-304792">
              <a:buFont typeface="Lucida Grande"/>
              <a:buChar char="–"/>
              <a:defRPr sz="2400">
                <a:solidFill>
                  <a:schemeClr val="bg1"/>
                </a:solidFill>
              </a:defRPr>
            </a:lvl3pPr>
            <a:lvl4pPr marL="1301718" indent="-304792">
              <a:buFont typeface="Lucida Grande"/>
              <a:buChar char="–"/>
              <a:defRPr sz="2133">
                <a:solidFill>
                  <a:schemeClr val="bg1"/>
                </a:solidFill>
              </a:defRPr>
            </a:lvl4pPr>
            <a:lvl5pPr marL="1678475" indent="-309026" defTabSz="419090">
              <a:buFont typeface="Lucida Grande"/>
              <a:buChar char="–"/>
              <a:defRPr sz="2133">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10" name="Rechteck 7"/>
          <p:cNvSpPr/>
          <p:nvPr userDrawn="1"/>
        </p:nvSpPr>
        <p:spPr>
          <a:xfrm>
            <a:off x="6709412" y="365711"/>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7488357" y="365717"/>
            <a:ext cx="42672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endParaRPr lang="en-US" sz="1733" b="1" dirty="0">
              <a:solidFill>
                <a:schemeClr val="accent1"/>
              </a:solidFill>
              <a:latin typeface="+mn-lt"/>
              <a:cs typeface="Arial" pitchFamily="34" charset="0"/>
            </a:endParaRPr>
          </a:p>
        </p:txBody>
      </p:sp>
      <p:sp>
        <p:nvSpPr>
          <p:cNvPr id="12" name="Rechteck 10"/>
          <p:cNvSpPr/>
          <p:nvPr userDrawn="1"/>
        </p:nvSpPr>
        <p:spPr>
          <a:xfrm>
            <a:off x="6705055" y="10477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7498896" y="10491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31" name="Rechteck 10"/>
          <p:cNvSpPr/>
          <p:nvPr userDrawn="1"/>
        </p:nvSpPr>
        <p:spPr>
          <a:xfrm>
            <a:off x="6705055" y="17335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7498896" y="17349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5" name="Rechteck 10"/>
          <p:cNvSpPr/>
          <p:nvPr userDrawn="1"/>
        </p:nvSpPr>
        <p:spPr>
          <a:xfrm>
            <a:off x="6705055" y="24193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7498896" y="24207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7" name="Rechteck 10"/>
          <p:cNvSpPr/>
          <p:nvPr userDrawn="1"/>
        </p:nvSpPr>
        <p:spPr>
          <a:xfrm>
            <a:off x="6705055" y="31051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7498896" y="31065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9" name="Rechteck 10"/>
          <p:cNvSpPr/>
          <p:nvPr userDrawn="1"/>
        </p:nvSpPr>
        <p:spPr>
          <a:xfrm>
            <a:off x="6705055" y="38163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7498896" y="38177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51" name="Rechteck 10"/>
          <p:cNvSpPr/>
          <p:nvPr userDrawn="1"/>
        </p:nvSpPr>
        <p:spPr>
          <a:xfrm>
            <a:off x="6705055" y="45275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7498896" y="45289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55" name="Rechteck 10"/>
          <p:cNvSpPr/>
          <p:nvPr userDrawn="1"/>
        </p:nvSpPr>
        <p:spPr>
          <a:xfrm>
            <a:off x="6705055" y="52260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7498896" y="52274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6672134" y="509517"/>
            <a:ext cx="679461" cy="280855"/>
          </a:xfrm>
          <a:prstGeom prst="rect">
            <a:avLst/>
          </a:prstGeom>
        </p:spPr>
        <p:txBody>
          <a:bodyPr anchor="ctr"/>
          <a:lstStyle>
            <a:lvl1pPr algn="ctr">
              <a:buNone/>
              <a:defRPr sz="1733"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7506176" y="527714"/>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6675163" y="1167650"/>
            <a:ext cx="679461" cy="280855"/>
          </a:xfrm>
          <a:prstGeom prst="rect">
            <a:avLst/>
          </a:prstGeom>
        </p:spPr>
        <p:txBody>
          <a:bodyPr anchor="ctr"/>
          <a:lstStyle>
            <a:lvl1pPr algn="ctr">
              <a:buNone/>
              <a:defRPr sz="1733"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7509205" y="1185847"/>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6659995" y="1880375"/>
            <a:ext cx="679461" cy="280855"/>
          </a:xfrm>
          <a:prstGeom prst="rect">
            <a:avLst/>
          </a:prstGeom>
        </p:spPr>
        <p:txBody>
          <a:bodyPr anchor="ctr"/>
          <a:lstStyle>
            <a:lvl1pPr algn="ctr">
              <a:buNone/>
              <a:defRPr sz="1733"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7494037" y="1898573"/>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6656966" y="2568845"/>
            <a:ext cx="679461" cy="280855"/>
          </a:xfrm>
          <a:prstGeom prst="rect">
            <a:avLst/>
          </a:prstGeom>
        </p:spPr>
        <p:txBody>
          <a:bodyPr anchor="ctr"/>
          <a:lstStyle>
            <a:lvl1pPr algn="ctr">
              <a:buNone/>
              <a:defRPr sz="1733"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7491008" y="2587042"/>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6659995" y="3226978"/>
            <a:ext cx="679461" cy="280855"/>
          </a:xfrm>
          <a:prstGeom prst="rect">
            <a:avLst/>
          </a:prstGeom>
        </p:spPr>
        <p:txBody>
          <a:bodyPr anchor="ctr"/>
          <a:lstStyle>
            <a:lvl1pPr algn="ctr">
              <a:buNone/>
              <a:defRPr sz="1733"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7494037" y="3245175"/>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6663024" y="3939703"/>
            <a:ext cx="679461" cy="280855"/>
          </a:xfrm>
          <a:prstGeom prst="rect">
            <a:avLst/>
          </a:prstGeom>
        </p:spPr>
        <p:txBody>
          <a:bodyPr anchor="ctr"/>
          <a:lstStyle>
            <a:lvl1pPr algn="ctr">
              <a:buNone/>
              <a:defRPr sz="1733"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7478869" y="3957901"/>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6644827" y="4649399"/>
            <a:ext cx="679461" cy="280855"/>
          </a:xfrm>
          <a:prstGeom prst="rect">
            <a:avLst/>
          </a:prstGeom>
        </p:spPr>
        <p:txBody>
          <a:bodyPr anchor="ctr"/>
          <a:lstStyle>
            <a:lvl1pPr algn="ctr">
              <a:buNone/>
              <a:defRPr sz="1733"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7497067" y="4667597"/>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6647856" y="5362125"/>
            <a:ext cx="679461" cy="280855"/>
          </a:xfrm>
          <a:prstGeom prst="rect">
            <a:avLst/>
          </a:prstGeom>
        </p:spPr>
        <p:txBody>
          <a:bodyPr anchor="ctr"/>
          <a:lstStyle>
            <a:lvl1pPr algn="ctr">
              <a:buNone/>
              <a:defRPr sz="1733"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7481899" y="5380322"/>
            <a:ext cx="4194504" cy="277820"/>
          </a:xfrm>
          <a:prstGeom prst="rect">
            <a:avLst/>
          </a:prstGeom>
        </p:spPr>
        <p:txBody>
          <a:bodyPr anchor="ctr"/>
          <a:lstStyle>
            <a:lvl1pPr>
              <a:buNone/>
              <a:defRPr sz="1733" b="1">
                <a:solidFill>
                  <a:schemeClr val="accent1"/>
                </a:solidFill>
              </a:defRPr>
            </a:lvl1pPr>
          </a:lstStyle>
          <a:p>
            <a:r>
              <a:rPr lang="en-US" dirty="0"/>
              <a:t>Edit text</a:t>
            </a:r>
          </a:p>
        </p:txBody>
      </p:sp>
    </p:spTree>
    <p:extLst>
      <p:ext uri="{BB962C8B-B14F-4D97-AF65-F5344CB8AC3E}">
        <p14:creationId xmlns:p14="http://schemas.microsoft.com/office/powerpoint/2010/main" val="27111220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6151032" y="1"/>
            <a:ext cx="6040969" cy="6857999"/>
          </a:xfrm>
          <a:prstGeom prst="rect">
            <a:avLst/>
          </a:prstGeom>
          <a:solidFill>
            <a:schemeClr val="accent2">
              <a:alpha val="20000"/>
            </a:schemeClr>
          </a:solidFill>
        </p:spPr>
        <p:txBody>
          <a:bodyPr vert="horz" lIns="252000" tIns="252000" rIns="252000" bIns="252000"/>
          <a:lstStyle>
            <a:lvl1pPr marL="0" indent="0">
              <a:buNone/>
              <a:defRPr sz="1400">
                <a:solidFill>
                  <a:schemeClr val="accent1"/>
                </a:solidFill>
              </a:defRPr>
            </a:lvl1pPr>
            <a:lvl2pPr marL="590536" indent="-353475">
              <a:buFont typeface="Arial"/>
              <a:buChar char="•"/>
              <a:defRPr sz="2400">
                <a:solidFill>
                  <a:schemeClr val="accent1"/>
                </a:solidFill>
              </a:defRPr>
            </a:lvl2pPr>
            <a:lvl3pPr marL="944010" indent="-304792">
              <a:buFont typeface="Lucida Grande"/>
              <a:buChar char="–"/>
              <a:defRPr sz="2133">
                <a:solidFill>
                  <a:schemeClr val="accent1"/>
                </a:solidFill>
              </a:defRPr>
            </a:lvl3pPr>
            <a:lvl4pPr marL="1301718" indent="-304792">
              <a:buFont typeface="Lucida Grande"/>
              <a:buChar char="–"/>
              <a:defRPr sz="1867">
                <a:solidFill>
                  <a:schemeClr val="accent1"/>
                </a:solidFill>
              </a:defRPr>
            </a:lvl4pPr>
            <a:lvl5pPr marL="1678475" indent="-309026" defTabSz="419090">
              <a:buFont typeface="Lucida Grande"/>
              <a:buChar char="–"/>
              <a:defRPr sz="1867">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336551" y="1310603"/>
            <a:ext cx="4999949" cy="4558569"/>
          </a:xfrm>
          <a:prstGeom prst="rect">
            <a:avLst/>
          </a:prstGeom>
          <a:noFill/>
        </p:spPr>
        <p:txBody>
          <a:bodyPr vert="horz" wrap="square" lIns="0" tIns="0" rIns="0" bIns="0">
            <a:noAutofit/>
          </a:bodyPr>
          <a:lstStyle>
            <a:lvl1pPr marL="315376" indent="-315376">
              <a:buClr>
                <a:schemeClr val="tx2"/>
              </a:buClr>
              <a:buFont typeface="Arial" panose="020B0604020202020204" pitchFamily="34" charset="0"/>
              <a:buNone/>
              <a:defRPr sz="2400">
                <a:solidFill>
                  <a:schemeClr val="accent1"/>
                </a:solidFill>
              </a:defRPr>
            </a:lvl1pPr>
            <a:lvl2pPr marL="609585" indent="-294210">
              <a:buClr>
                <a:schemeClr val="tx2"/>
              </a:buClr>
              <a:buFont typeface="Arial" panose="020B0604020202020204" pitchFamily="34" charset="0"/>
              <a:buChar char="•"/>
              <a:defRPr sz="2133">
                <a:solidFill>
                  <a:schemeClr val="accent1"/>
                </a:solidFill>
              </a:defRPr>
            </a:lvl2pPr>
            <a:lvl3pPr marL="840296" indent="-230712">
              <a:buClr>
                <a:schemeClr val="tx2"/>
              </a:buClr>
              <a:buFont typeface="Arial" panose="020B0604020202020204" pitchFamily="34" charset="0"/>
              <a:buChar char="•"/>
              <a:defRPr sz="1867">
                <a:solidFill>
                  <a:schemeClr val="accent1"/>
                </a:solidFill>
              </a:defRPr>
            </a:lvl3pPr>
            <a:lvl4pPr marL="1071007" indent="-230712">
              <a:buClr>
                <a:schemeClr val="tx2"/>
              </a:buClr>
              <a:buFont typeface="Arial" panose="020B0604020202020204" pitchFamily="34" charset="0"/>
              <a:buChar char="•"/>
              <a:defRPr sz="1867">
                <a:solidFill>
                  <a:schemeClr val="accent1"/>
                </a:solidFill>
              </a:defRPr>
            </a:lvl4pPr>
            <a:lvl5pPr marL="1303834" indent="-232828" defTabSz="419090">
              <a:buClr>
                <a:schemeClr val="tx2"/>
              </a:buClr>
              <a:buFont typeface="Arial" panose="020B0604020202020204" pitchFamily="34" charset="0"/>
              <a:buChar char="•"/>
              <a:defRPr sz="1867">
                <a:solidFill>
                  <a:schemeClr val="accent1"/>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17" name="Title 1"/>
          <p:cNvSpPr>
            <a:spLocks noGrp="1"/>
          </p:cNvSpPr>
          <p:nvPr>
            <p:ph type="title" hasCustomPrompt="1"/>
          </p:nvPr>
        </p:nvSpPr>
        <p:spPr>
          <a:xfrm>
            <a:off x="336551" y="464444"/>
            <a:ext cx="4999949" cy="492443"/>
          </a:xfrm>
          <a:prstGeom prst="rect">
            <a:avLst/>
          </a:prstGeom>
        </p:spPr>
        <p:txBody>
          <a:bodyPr wrap="square" lIns="0" tIns="0" rIns="0" bIns="0" anchor="ctr" anchorCtr="0">
            <a:spAutoFit/>
          </a:bodyPr>
          <a:lstStyle>
            <a:lvl1pPr algn="l">
              <a:defRPr sz="3200" baseline="0">
                <a:solidFill>
                  <a:schemeClr val="tx2"/>
                </a:solidFill>
              </a:defRPr>
            </a:lvl1pPr>
          </a:lstStyle>
          <a:p>
            <a:r>
              <a:rPr lang="en-US" dirty="0"/>
              <a:t>Click To Edit Section Title</a:t>
            </a:r>
          </a:p>
        </p:txBody>
      </p:sp>
      <p:sp>
        <p:nvSpPr>
          <p:cNvPr id="23" name="Rectangle 22"/>
          <p:cNvSpPr/>
          <p:nvPr userDrawn="1"/>
        </p:nvSpPr>
        <p:spPr>
          <a:xfrm rot="5400000">
            <a:off x="2473322" y="3180292"/>
            <a:ext cx="6857997" cy="49741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4" name="Text Placeholder 3"/>
          <p:cNvSpPr>
            <a:spLocks noGrp="1"/>
          </p:cNvSpPr>
          <p:nvPr>
            <p:ph type="body" sz="quarter" idx="14" hasCustomPrompt="1"/>
          </p:nvPr>
        </p:nvSpPr>
        <p:spPr>
          <a:xfrm>
            <a:off x="5653611" y="0"/>
            <a:ext cx="994836" cy="68580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6"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20501792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344075" y="2900204"/>
            <a:ext cx="11511375" cy="492443"/>
          </a:xfrm>
          <a:prstGeom prst="rect">
            <a:avLst/>
          </a:prstGeom>
        </p:spPr>
        <p:txBody>
          <a:bodyPr lIns="0" tIns="0" rIns="0" bIns="0" anchor="ctr" anchorCtr="0">
            <a:noAutofit/>
          </a:bodyPr>
          <a:lstStyle>
            <a:lvl1pPr algn="l">
              <a:defRPr sz="32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344075" y="3512663"/>
            <a:ext cx="11511375" cy="287259"/>
          </a:xfrm>
          <a:prstGeom prst="rect">
            <a:avLst/>
          </a:prstGeom>
        </p:spPr>
        <p:txBody>
          <a:bodyPr lIns="0" tIns="0" rIns="0" bIns="0" anchor="ctr" anchorCtr="0">
            <a:noAutofit/>
          </a:bodyPr>
          <a:lstStyle>
            <a:lvl1pPr marL="0" indent="0">
              <a:buNone/>
              <a:defRPr sz="1867"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4938597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3"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867"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bg1"/>
                </a:solidFill>
              </a:defRPr>
            </a:lvl1pPr>
          </a:lstStyle>
          <a:p>
            <a:r>
              <a:rPr lang="en-US" dirty="0"/>
              <a:t>CLICK TO EDIT QUOTE OR CALLOUT</a:t>
            </a:r>
          </a:p>
        </p:txBody>
      </p:sp>
    </p:spTree>
    <p:extLst>
      <p:ext uri="{BB962C8B-B14F-4D97-AF65-F5344CB8AC3E}">
        <p14:creationId xmlns:p14="http://schemas.microsoft.com/office/powerpoint/2010/main" val="76672499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3"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867"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468076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336551" y="2284745"/>
            <a:ext cx="11529483" cy="1641475"/>
          </a:xfrm>
          <a:prstGeom prst="rect">
            <a:avLst/>
          </a:prstGeom>
        </p:spPr>
        <p:txBody>
          <a:bodyPr wrap="square" lIns="0" tIns="0" rIns="0" bIns="0" anchor="t">
            <a:noAutofit/>
          </a:bodyPr>
          <a:lstStyle>
            <a:lvl1pPr marL="0" indent="0" algn="ctr">
              <a:buFont typeface="Arial"/>
              <a:buNone/>
              <a:defRPr sz="5333">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336552" y="3940606"/>
            <a:ext cx="11529481" cy="410369"/>
          </a:xfrm>
          <a:prstGeom prst="rect">
            <a:avLst/>
          </a:prstGeom>
        </p:spPr>
        <p:txBody>
          <a:bodyPr wrap="square"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255464372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5"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9433405" y="6011367"/>
            <a:ext cx="2691609" cy="742115"/>
          </a:xfrm>
          <a:prstGeom prst="rect">
            <a:avLst/>
          </a:prstGeom>
        </p:spPr>
      </p:pic>
    </p:spTree>
    <p:extLst>
      <p:ext uri="{BB962C8B-B14F-4D97-AF65-F5344CB8AC3E}">
        <p14:creationId xmlns:p14="http://schemas.microsoft.com/office/powerpoint/2010/main" val="20222463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2330521" y="6476209"/>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9" name="Footer Placeholder 4"/>
          <p:cNvSpPr>
            <a:spLocks noGrp="1"/>
          </p:cNvSpPr>
          <p:nvPr>
            <p:ph type="ftr" sz="quarter" idx="3"/>
          </p:nvPr>
        </p:nvSpPr>
        <p:spPr>
          <a:xfrm>
            <a:off x="336553" y="6476207"/>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9474598" y="6013413"/>
            <a:ext cx="2542673" cy="701052"/>
          </a:xfrm>
          <a:prstGeom prst="rect">
            <a:avLst/>
          </a:prstGeom>
        </p:spPr>
      </p:pic>
      <p:sp>
        <p:nvSpPr>
          <p:cNvPr id="12" name="Title 1"/>
          <p:cNvSpPr>
            <a:spLocks noGrp="1"/>
          </p:cNvSpPr>
          <p:nvPr>
            <p:ph type="title" hasCustomPrompt="1"/>
          </p:nvPr>
        </p:nvSpPr>
        <p:spPr>
          <a:xfrm>
            <a:off x="0" y="2721428"/>
            <a:ext cx="12192000" cy="1156853"/>
          </a:xfrm>
          <a:prstGeom prst="rect">
            <a:avLst/>
          </a:prstGeom>
          <a:solidFill>
            <a:schemeClr val="tx2">
              <a:alpha val="80000"/>
            </a:schemeClr>
          </a:solidFill>
        </p:spPr>
        <p:txBody>
          <a:bodyPr lIns="251966" tIns="0" rIns="0" bIns="0" anchor="ctr" anchorCtr="0"/>
          <a:lstStyle>
            <a:lvl1pPr algn="l">
              <a:defRPr sz="32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3867184"/>
            <a:ext cx="12192000" cy="497417"/>
          </a:xfrm>
          <a:prstGeom prst="rect">
            <a:avLst/>
          </a:prstGeom>
          <a:solidFill>
            <a:schemeClr val="tx2"/>
          </a:solidFill>
        </p:spPr>
        <p:txBody>
          <a:bodyPr lIns="251966"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867"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308402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B6F2EF0-D99F-48FD-B02F-FBF5254C625E}"/>
              </a:ext>
            </a:extLst>
          </p:cNvPr>
          <p:cNvSpPr>
            <a:spLocks noGrp="1"/>
          </p:cNvSpPr>
          <p:nvPr>
            <p:ph type="body" idx="1"/>
          </p:nvPr>
        </p:nvSpPr>
        <p:spPr>
          <a:xfrm>
            <a:off x="839788" y="1681163"/>
            <a:ext cx="5157787" cy="823912"/>
          </a:xfrm>
        </p:spPr>
        <p:txBody>
          <a:bodyPr anchor="b">
            <a:normAutofit/>
          </a:bodyPr>
          <a:lstStyle>
            <a:lvl1pPr marL="0" indent="0">
              <a:buNone/>
              <a:defRPr sz="2000" b="0">
                <a:latin typeface="Arial MT Std Medium" panose="020B07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2BB27907-CA97-4D20-A398-65DCCAB5B37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A6A33B71-EC47-49FE-976A-CE772DCF37F1}"/>
              </a:ext>
            </a:extLst>
          </p:cNvPr>
          <p:cNvSpPr>
            <a:spLocks noGrp="1"/>
          </p:cNvSpPr>
          <p:nvPr>
            <p:ph type="body" sz="quarter" idx="3"/>
          </p:nvPr>
        </p:nvSpPr>
        <p:spPr>
          <a:xfrm>
            <a:off x="6172200" y="1681163"/>
            <a:ext cx="5183188" cy="823912"/>
          </a:xfrm>
        </p:spPr>
        <p:txBody>
          <a:bodyPr anchor="b">
            <a:normAutofit/>
          </a:bodyPr>
          <a:lstStyle>
            <a:lvl1pPr marL="0" indent="0">
              <a:buNone/>
              <a:defRPr sz="2000" b="0">
                <a:latin typeface="Arial MT Std Medium" panose="020B07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F832CE5-D6F0-4028-AC84-F8A2CF4B2120}"/>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numéro de diapositive 8">
            <a:extLst>
              <a:ext uri="{FF2B5EF4-FFF2-40B4-BE49-F238E27FC236}">
                <a16:creationId xmlns:a16="http://schemas.microsoft.com/office/drawing/2014/main" id="{B3F082C0-6343-423B-A6D2-E9DB45DEE03C}"/>
              </a:ext>
            </a:extLst>
          </p:cNvPr>
          <p:cNvSpPr>
            <a:spLocks noGrp="1"/>
          </p:cNvSpPr>
          <p:nvPr>
            <p:ph type="sldNum" sz="quarter" idx="12"/>
          </p:nvPr>
        </p:nvSpPr>
        <p:spPr/>
        <p:txBody>
          <a:bodyPr/>
          <a:lstStyle/>
          <a:p>
            <a:fld id="{B4EA6660-F7EC-4EF9-AF08-FD8E767A730B}" type="slidenum">
              <a:rPr lang="fr-FR" smtClean="0"/>
              <a:t>‹N›</a:t>
            </a:fld>
            <a:endParaRPr lang="fr-FR"/>
          </a:p>
        </p:txBody>
      </p:sp>
      <p:sp>
        <p:nvSpPr>
          <p:cNvPr id="10" name="Titre 9">
            <a:extLst>
              <a:ext uri="{FF2B5EF4-FFF2-40B4-BE49-F238E27FC236}">
                <a16:creationId xmlns:a16="http://schemas.microsoft.com/office/drawing/2014/main" id="{0A59E245-4E01-4A93-8DB8-1D4B1AA02BC9}"/>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26730964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3692165" y="2611549"/>
            <a:ext cx="4745843" cy="1308496"/>
          </a:xfrm>
          <a:prstGeom prst="rect">
            <a:avLst/>
          </a:prstGeom>
        </p:spPr>
      </p:pic>
    </p:spTree>
    <p:extLst>
      <p:ext uri="{BB962C8B-B14F-4D97-AF65-F5344CB8AC3E}">
        <p14:creationId xmlns:p14="http://schemas.microsoft.com/office/powerpoint/2010/main" val="23384923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12192000" cy="5774392"/>
          </a:xfrm>
          <a:prstGeom prst="rect">
            <a:avLst/>
          </a:prstGeom>
          <a:solidFill>
            <a:schemeClr val="bg1">
              <a:lumMod val="95000"/>
            </a:schemeClr>
          </a:solidFill>
        </p:spPr>
        <p:txBody>
          <a:bodyPr lIns="91437" tIns="45718" rIns="91437" bIns="45718"/>
          <a:lstStyle>
            <a:lvl1pPr>
              <a:buNone/>
              <a:defRPr sz="1867">
                <a:solidFill>
                  <a:schemeClr val="bg1">
                    <a:lumMod val="85000"/>
                  </a:schemeClr>
                </a:solidFill>
              </a:defRPr>
            </a:lvl1pPr>
          </a:lstStyle>
          <a:p>
            <a:r>
              <a:rPr lang="it-IT"/>
              <a:t>Fare clic sull'icona per inserire un'immagine</a:t>
            </a:r>
            <a:endParaRPr lang="en-US" dirty="0"/>
          </a:p>
        </p:txBody>
      </p:sp>
      <p:sp>
        <p:nvSpPr>
          <p:cNvPr id="8" name="Title 1"/>
          <p:cNvSpPr>
            <a:spLocks noGrp="1"/>
          </p:cNvSpPr>
          <p:nvPr>
            <p:ph type="ctrTitle" hasCustomPrompt="1"/>
          </p:nvPr>
        </p:nvSpPr>
        <p:spPr>
          <a:xfrm>
            <a:off x="336553" y="3478965"/>
            <a:ext cx="11565163" cy="738664"/>
          </a:xfrm>
          <a:prstGeom prst="rect">
            <a:avLst/>
          </a:prstGeom>
        </p:spPr>
        <p:txBody>
          <a:bodyPr lIns="0" tIns="0" rIns="0" bIns="0" anchor="ctr" anchorCtr="0">
            <a:noAutofit/>
          </a:bodyPr>
          <a:lstStyle>
            <a:lvl1pPr marL="0" indent="0" algn="l">
              <a:buFont typeface="Arial"/>
              <a:buNone/>
              <a:defRPr sz="48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336553" y="4272329"/>
            <a:ext cx="11565163" cy="287259"/>
          </a:xfrm>
          <a:prstGeom prst="rect">
            <a:avLst/>
          </a:prstGeom>
        </p:spPr>
        <p:txBody>
          <a:bodyPr lIns="0" tIns="0" rIns="0" bIns="0">
            <a:noAutofit/>
          </a:bodyPr>
          <a:lstStyle>
            <a:lvl1pPr marL="0" indent="0" algn="l">
              <a:buNone/>
              <a:defRPr sz="1867" baseline="0">
                <a:solidFill>
                  <a:schemeClr val="bg1"/>
                </a:solidFill>
              </a:defRPr>
            </a:lvl1pPr>
            <a:lvl2pPr marL="609563" indent="0" algn="ctr">
              <a:buNone/>
              <a:defRPr>
                <a:solidFill>
                  <a:schemeClr val="tx1">
                    <a:tint val="75000"/>
                  </a:schemeClr>
                </a:solidFill>
              </a:defRPr>
            </a:lvl2pPr>
            <a:lvl3pPr marL="1219126" indent="0" algn="ctr">
              <a:buNone/>
              <a:defRPr>
                <a:solidFill>
                  <a:schemeClr val="tx1">
                    <a:tint val="75000"/>
                  </a:schemeClr>
                </a:solidFill>
              </a:defRPr>
            </a:lvl3pPr>
            <a:lvl4pPr marL="1828690" indent="0" algn="ctr">
              <a:buNone/>
              <a:defRPr>
                <a:solidFill>
                  <a:schemeClr val="tx1">
                    <a:tint val="75000"/>
                  </a:schemeClr>
                </a:solidFill>
              </a:defRPr>
            </a:lvl4pPr>
            <a:lvl5pPr marL="2438254" indent="0" algn="ctr">
              <a:buNone/>
              <a:defRPr>
                <a:solidFill>
                  <a:schemeClr val="tx1">
                    <a:tint val="75000"/>
                  </a:schemeClr>
                </a:solidFill>
              </a:defRPr>
            </a:lvl5pPr>
            <a:lvl6pPr marL="3047816" indent="0" algn="ctr">
              <a:buNone/>
              <a:defRPr>
                <a:solidFill>
                  <a:schemeClr val="tx1">
                    <a:tint val="75000"/>
                  </a:schemeClr>
                </a:solidFill>
              </a:defRPr>
            </a:lvl6pPr>
            <a:lvl7pPr marL="3657379" indent="0" algn="ctr">
              <a:buNone/>
              <a:defRPr>
                <a:solidFill>
                  <a:schemeClr val="tx1">
                    <a:tint val="75000"/>
                  </a:schemeClr>
                </a:solidFill>
              </a:defRPr>
            </a:lvl7pPr>
            <a:lvl8pPr marL="4266943" indent="0" algn="ctr">
              <a:buNone/>
              <a:defRPr>
                <a:solidFill>
                  <a:schemeClr val="tx1">
                    <a:tint val="75000"/>
                  </a:schemeClr>
                </a:solidFill>
              </a:defRPr>
            </a:lvl8pPr>
            <a:lvl9pPr marL="4876506"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9422712" y="5993330"/>
            <a:ext cx="2722397" cy="750604"/>
          </a:xfrm>
          <a:prstGeom prst="rect">
            <a:avLst/>
          </a:prstGeom>
        </p:spPr>
      </p:pic>
      <p:sp>
        <p:nvSpPr>
          <p:cNvPr id="14" name="Footer Placeholder 4"/>
          <p:cNvSpPr>
            <a:spLocks noGrp="1"/>
          </p:cNvSpPr>
          <p:nvPr>
            <p:ph type="ftr" sz="quarter" idx="3"/>
          </p:nvPr>
        </p:nvSpPr>
        <p:spPr>
          <a:xfrm>
            <a:off x="336554" y="6476207"/>
            <a:ext cx="2007375" cy="123111"/>
          </a:xfrm>
          <a:prstGeom prst="rect">
            <a:avLst/>
          </a:prstGeom>
        </p:spPr>
        <p:txBody>
          <a:bodyPr vert="horz" wrap="square" lIns="0" tIns="0" rIns="0" bIns="0" rtlCol="0" anchor="ctr">
            <a:spAutoFit/>
          </a:bodyPr>
          <a:lstStyle>
            <a:lvl1pPr algn="l">
              <a:defRPr sz="8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4764839"/>
            <a:ext cx="12192000" cy="1015853"/>
          </a:xfrm>
          <a:prstGeom prst="rect">
            <a:avLst/>
          </a:prstGeom>
          <a:solidFill>
            <a:schemeClr val="tx2">
              <a:alpha val="80000"/>
            </a:schemeClr>
          </a:solidFill>
        </p:spPr>
        <p:txBody>
          <a:bodyPr lIns="91437" tIns="45718" rIns="91437" bIns="45718"/>
          <a:lstStyle>
            <a:lvl1pPr marL="237726" indent="-3149">
              <a:buNone/>
              <a:defRPr sz="16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5682003"/>
            <a:ext cx="12192000" cy="26928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dirty="0"/>
          </a:p>
        </p:txBody>
      </p:sp>
    </p:spTree>
    <p:extLst>
      <p:ext uri="{BB962C8B-B14F-4D97-AF65-F5344CB8AC3E}">
        <p14:creationId xmlns:p14="http://schemas.microsoft.com/office/powerpoint/2010/main" val="8501431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12192000" cy="3878280"/>
          </a:xfrm>
          <a:prstGeom prst="rect">
            <a:avLst/>
          </a:prstGeom>
          <a:solidFill>
            <a:schemeClr val="tx2">
              <a:alpha val="80000"/>
            </a:schemeClr>
          </a:solidFill>
        </p:spPr>
        <p:txBody>
          <a:bodyPr lIns="252000" tIns="0" rIns="0" bIns="252000" anchor="b" anchorCtr="0"/>
          <a:lstStyle>
            <a:lvl1pPr algn="l">
              <a:defRPr sz="32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3867182"/>
            <a:ext cx="12192000" cy="497417"/>
          </a:xfrm>
          <a:prstGeom prst="rect">
            <a:avLst/>
          </a:prstGeom>
          <a:solidFill>
            <a:schemeClr val="tx2"/>
          </a:solidFill>
        </p:spPr>
        <p:txBody>
          <a:bodyPr lIns="252000"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0"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70428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40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721428"/>
            <a:ext cx="12192000" cy="1156853"/>
          </a:xfrm>
          <a:prstGeom prst="rect">
            <a:avLst/>
          </a:prstGeom>
          <a:solidFill>
            <a:schemeClr val="tx2">
              <a:alpha val="80000"/>
            </a:schemeClr>
          </a:solidFill>
        </p:spPr>
        <p:txBody>
          <a:bodyPr lIns="252000" tIns="0" rIns="0" bIns="0" anchor="ctr" anchorCtr="0"/>
          <a:lstStyle>
            <a:lvl1pPr algn="l">
              <a:defRPr sz="32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3867182"/>
            <a:ext cx="12192000" cy="497417"/>
          </a:xfrm>
          <a:prstGeom prst="rect">
            <a:avLst/>
          </a:prstGeom>
          <a:solidFill>
            <a:schemeClr val="tx2"/>
          </a:solidFill>
        </p:spPr>
        <p:txBody>
          <a:bodyPr lIns="252000"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2"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33634804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12192000" cy="2641744"/>
          </a:xfrm>
          <a:prstGeom prst="rect">
            <a:avLst/>
          </a:prstGeom>
          <a:solidFill>
            <a:srgbClr val="8E8F93">
              <a:alpha val="20000"/>
            </a:srgbClr>
          </a:solidFill>
        </p:spPr>
        <p:txBody>
          <a:bodyPr/>
          <a:lstStyle>
            <a:lvl1pPr marL="0" indent="0">
              <a:buNone/>
              <a:defRPr sz="140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2641745"/>
            <a:ext cx="12192000" cy="4216255"/>
          </a:xfrm>
          <a:prstGeom prst="rect">
            <a:avLst/>
          </a:prstGeom>
          <a:solidFill>
            <a:schemeClr val="tx2"/>
          </a:solidFill>
        </p:spPr>
        <p:txBody>
          <a:bodyPr lIns="252000" tIns="252000" rIns="252000" bIns="252000" anchor="t" anchorCtr="0"/>
          <a:lstStyle>
            <a:lvl1pPr algn="l">
              <a:defRPr sz="32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2144328"/>
            <a:ext cx="12192000" cy="497417"/>
          </a:xfrm>
          <a:prstGeom prst="rect">
            <a:avLst/>
          </a:prstGeom>
          <a:solidFill>
            <a:schemeClr val="tx2">
              <a:alpha val="80000"/>
            </a:schemeClr>
          </a:solidFill>
        </p:spPr>
        <p:txBody>
          <a:bodyPr lIns="252000" tIns="0" rIns="252000" bIns="0" anchor="ctr" anchorCtr="0"/>
          <a:lstStyle>
            <a:lvl1pPr marL="0" indent="0">
              <a:buNone/>
              <a:defRPr sz="16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9433405" y="6011367"/>
            <a:ext cx="2691609" cy="742115"/>
          </a:xfrm>
          <a:prstGeom prst="rect">
            <a:avLst/>
          </a:prstGeom>
        </p:spPr>
      </p:pic>
    </p:spTree>
    <p:extLst>
      <p:ext uri="{BB962C8B-B14F-4D97-AF65-F5344CB8AC3E}">
        <p14:creationId xmlns:p14="http://schemas.microsoft.com/office/powerpoint/2010/main" val="38043515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6087534" y="-2"/>
            <a:ext cx="6104468" cy="6857999"/>
          </a:xfrm>
          <a:prstGeom prst="rect">
            <a:avLst/>
          </a:prstGeom>
          <a:solidFill>
            <a:schemeClr val="accent2">
              <a:alpha val="20000"/>
            </a:schemeClr>
          </a:solidFill>
        </p:spPr>
        <p:txBody>
          <a:bodyPr vert="horz" lIns="252000" tIns="252000" rIns="252000" bIns="252000"/>
          <a:lstStyle>
            <a:lvl1pPr marL="0" indent="0">
              <a:buNone/>
              <a:defRPr sz="1400">
                <a:solidFill>
                  <a:schemeClr val="accent2">
                    <a:lumMod val="60000"/>
                    <a:lumOff val="40000"/>
                  </a:schemeClr>
                </a:solidFill>
              </a:defRPr>
            </a:lvl1pPr>
            <a:lvl2pPr marL="590536" indent="-353475">
              <a:buFont typeface="Arial"/>
              <a:buChar char="•"/>
              <a:defRPr sz="2400">
                <a:solidFill>
                  <a:schemeClr val="accent1"/>
                </a:solidFill>
              </a:defRPr>
            </a:lvl2pPr>
            <a:lvl3pPr marL="944010" indent="-304792">
              <a:buFont typeface="Lucida Grande"/>
              <a:buChar char="–"/>
              <a:defRPr sz="2133">
                <a:solidFill>
                  <a:schemeClr val="accent1"/>
                </a:solidFill>
              </a:defRPr>
            </a:lvl3pPr>
            <a:lvl4pPr marL="1301718" indent="-304792">
              <a:buFont typeface="Lucida Grande"/>
              <a:buChar char="–"/>
              <a:defRPr sz="1867">
                <a:solidFill>
                  <a:schemeClr val="accent1"/>
                </a:solidFill>
              </a:defRPr>
            </a:lvl4pPr>
            <a:lvl5pPr marL="1678475" indent="-309026" defTabSz="419090">
              <a:buFont typeface="Lucida Grande"/>
              <a:buChar char="–"/>
              <a:defRPr sz="1867">
                <a:solidFill>
                  <a:schemeClr val="accent1"/>
                </a:solidFill>
              </a:defRPr>
            </a:lvl5pPr>
          </a:lstStyle>
          <a:p>
            <a:pPr lvl="0"/>
            <a:r>
              <a:rPr lang="en-US" dirty="0"/>
              <a:t>Insert Your Content Here</a:t>
            </a:r>
          </a:p>
        </p:txBody>
      </p:sp>
      <p:sp>
        <p:nvSpPr>
          <p:cNvPr id="15" name="Rectangle 14"/>
          <p:cNvSpPr/>
          <p:nvPr userDrawn="1"/>
        </p:nvSpPr>
        <p:spPr>
          <a:xfrm rot="5400000">
            <a:off x="-414349" y="356115"/>
            <a:ext cx="6857997" cy="614576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6" name="Content Placeholder 12"/>
          <p:cNvSpPr>
            <a:spLocks noGrp="1"/>
          </p:cNvSpPr>
          <p:nvPr>
            <p:ph sz="quarter" idx="11"/>
          </p:nvPr>
        </p:nvSpPr>
        <p:spPr>
          <a:xfrm>
            <a:off x="-42532" y="-3"/>
            <a:ext cx="6508655" cy="6858003"/>
          </a:xfrm>
          <a:prstGeom prst="rect">
            <a:avLst/>
          </a:prstGeom>
          <a:solidFill>
            <a:schemeClr val="tx2">
              <a:alpha val="80000"/>
            </a:schemeClr>
          </a:solidFill>
        </p:spPr>
        <p:txBody>
          <a:bodyPr vert="horz" lIns="252000" tIns="252000" rIns="252000" bIns="252000"/>
          <a:lstStyle>
            <a:lvl1pPr marL="0" indent="0">
              <a:buNone/>
              <a:defRPr sz="3200">
                <a:solidFill>
                  <a:schemeClr val="bg1"/>
                </a:solidFill>
              </a:defRPr>
            </a:lvl1pPr>
            <a:lvl2pPr marL="590536" indent="-353475">
              <a:buFont typeface="Arial"/>
              <a:buChar char="•"/>
              <a:defRPr sz="2667">
                <a:solidFill>
                  <a:schemeClr val="bg1"/>
                </a:solidFill>
              </a:defRPr>
            </a:lvl2pPr>
            <a:lvl3pPr marL="944010" indent="-304792">
              <a:buFont typeface="Lucida Grande"/>
              <a:buChar char="–"/>
              <a:defRPr sz="2400">
                <a:solidFill>
                  <a:schemeClr val="bg1"/>
                </a:solidFill>
              </a:defRPr>
            </a:lvl3pPr>
            <a:lvl4pPr marL="1301718" indent="-304792">
              <a:buFont typeface="Lucida Grande"/>
              <a:buChar char="–"/>
              <a:defRPr sz="2133">
                <a:solidFill>
                  <a:schemeClr val="bg1"/>
                </a:solidFill>
              </a:defRPr>
            </a:lvl4pPr>
            <a:lvl5pPr marL="1678475" indent="-309026" defTabSz="419090">
              <a:buFont typeface="Lucida Grande"/>
              <a:buChar char="–"/>
              <a:defRPr sz="2133">
                <a:solidFill>
                  <a:schemeClr val="bg1"/>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35795823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414349" y="356115"/>
            <a:ext cx="6857997" cy="614576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6" name="Content Placeholder 12"/>
          <p:cNvSpPr>
            <a:spLocks noGrp="1"/>
          </p:cNvSpPr>
          <p:nvPr>
            <p:ph sz="quarter" idx="11" hasCustomPrompt="1"/>
          </p:nvPr>
        </p:nvSpPr>
        <p:spPr>
          <a:xfrm>
            <a:off x="-42532" y="-3"/>
            <a:ext cx="6508655" cy="6858003"/>
          </a:xfrm>
          <a:prstGeom prst="rect">
            <a:avLst/>
          </a:prstGeom>
          <a:solidFill>
            <a:schemeClr val="tx2">
              <a:alpha val="80000"/>
            </a:schemeClr>
          </a:solidFill>
        </p:spPr>
        <p:txBody>
          <a:bodyPr vert="horz" lIns="252000" tIns="252000" rIns="252000" bIns="252000"/>
          <a:lstStyle>
            <a:lvl1pPr marL="0" indent="0">
              <a:buNone/>
              <a:defRPr sz="3200" baseline="0">
                <a:solidFill>
                  <a:schemeClr val="bg1"/>
                </a:solidFill>
              </a:defRPr>
            </a:lvl1pPr>
            <a:lvl2pPr marL="590536" indent="-353475">
              <a:buFont typeface="Arial"/>
              <a:buChar char="•"/>
              <a:defRPr sz="2667">
                <a:solidFill>
                  <a:schemeClr val="bg1"/>
                </a:solidFill>
              </a:defRPr>
            </a:lvl2pPr>
            <a:lvl3pPr marL="944010" indent="-304792">
              <a:buFont typeface="Lucida Grande"/>
              <a:buChar char="–"/>
              <a:defRPr sz="2400">
                <a:solidFill>
                  <a:schemeClr val="bg1"/>
                </a:solidFill>
              </a:defRPr>
            </a:lvl3pPr>
            <a:lvl4pPr marL="1301718" indent="-304792">
              <a:buFont typeface="Lucida Grande"/>
              <a:buChar char="–"/>
              <a:defRPr sz="2133">
                <a:solidFill>
                  <a:schemeClr val="bg1"/>
                </a:solidFill>
              </a:defRPr>
            </a:lvl4pPr>
            <a:lvl5pPr marL="1678475" indent="-309026" defTabSz="419090">
              <a:buFont typeface="Lucida Grande"/>
              <a:buChar char="–"/>
              <a:defRPr sz="2133">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8"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10" name="Rechteck 7"/>
          <p:cNvSpPr/>
          <p:nvPr userDrawn="1"/>
        </p:nvSpPr>
        <p:spPr>
          <a:xfrm>
            <a:off x="6709412" y="365711"/>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7488357" y="365717"/>
            <a:ext cx="42672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endParaRPr lang="en-US" sz="1733" b="1" dirty="0">
              <a:solidFill>
                <a:schemeClr val="accent1"/>
              </a:solidFill>
              <a:latin typeface="+mn-lt"/>
              <a:cs typeface="Arial" pitchFamily="34" charset="0"/>
            </a:endParaRPr>
          </a:p>
        </p:txBody>
      </p:sp>
      <p:sp>
        <p:nvSpPr>
          <p:cNvPr id="12" name="Rechteck 10"/>
          <p:cNvSpPr/>
          <p:nvPr userDrawn="1"/>
        </p:nvSpPr>
        <p:spPr>
          <a:xfrm>
            <a:off x="6705055" y="10477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7498896" y="10491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31" name="Rechteck 10"/>
          <p:cNvSpPr/>
          <p:nvPr userDrawn="1"/>
        </p:nvSpPr>
        <p:spPr>
          <a:xfrm>
            <a:off x="6705055" y="17335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7498896" y="17349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5" name="Rechteck 10"/>
          <p:cNvSpPr/>
          <p:nvPr userDrawn="1"/>
        </p:nvSpPr>
        <p:spPr>
          <a:xfrm>
            <a:off x="6705055" y="24193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7498896" y="24207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7" name="Rechteck 10"/>
          <p:cNvSpPr/>
          <p:nvPr userDrawn="1"/>
        </p:nvSpPr>
        <p:spPr>
          <a:xfrm>
            <a:off x="6705055" y="31051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7498896" y="31065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49" name="Rechteck 10"/>
          <p:cNvSpPr/>
          <p:nvPr userDrawn="1"/>
        </p:nvSpPr>
        <p:spPr>
          <a:xfrm>
            <a:off x="6705055" y="38163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7498896" y="38177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51" name="Rechteck 10"/>
          <p:cNvSpPr/>
          <p:nvPr userDrawn="1"/>
        </p:nvSpPr>
        <p:spPr>
          <a:xfrm>
            <a:off x="6705055" y="45275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7498896" y="45289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55" name="Rechteck 10"/>
          <p:cNvSpPr/>
          <p:nvPr userDrawn="1"/>
        </p:nvSpPr>
        <p:spPr>
          <a:xfrm>
            <a:off x="6705055" y="5226093"/>
            <a:ext cx="609600" cy="6096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normAutofit/>
          </a:bodyPr>
          <a:lstStyle/>
          <a:p>
            <a:pPr algn="ctr"/>
            <a:endParaRPr lang="en-US" sz="1733"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7498896" y="5227415"/>
            <a:ext cx="4267200" cy="6096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2933" tIns="61468" rIns="122933" bIns="61468" rtlCol="0" anchor="ctr"/>
          <a:lstStyle/>
          <a:p>
            <a:pPr>
              <a:tabLst>
                <a:tab pos="478001" algn="l"/>
              </a:tabLst>
            </a:pPr>
            <a:endParaRPr lang="en-US" sz="1733"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6672134" y="509517"/>
            <a:ext cx="679461" cy="280855"/>
          </a:xfrm>
          <a:prstGeom prst="rect">
            <a:avLst/>
          </a:prstGeom>
        </p:spPr>
        <p:txBody>
          <a:bodyPr anchor="ctr"/>
          <a:lstStyle>
            <a:lvl1pPr algn="ctr">
              <a:buNone/>
              <a:defRPr sz="1733"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7506176" y="527714"/>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6675163" y="1167650"/>
            <a:ext cx="679461" cy="280855"/>
          </a:xfrm>
          <a:prstGeom prst="rect">
            <a:avLst/>
          </a:prstGeom>
        </p:spPr>
        <p:txBody>
          <a:bodyPr anchor="ctr"/>
          <a:lstStyle>
            <a:lvl1pPr algn="ctr">
              <a:buNone/>
              <a:defRPr sz="1733"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7509205" y="1185847"/>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6659995" y="1880375"/>
            <a:ext cx="679461" cy="280855"/>
          </a:xfrm>
          <a:prstGeom prst="rect">
            <a:avLst/>
          </a:prstGeom>
        </p:spPr>
        <p:txBody>
          <a:bodyPr anchor="ctr"/>
          <a:lstStyle>
            <a:lvl1pPr algn="ctr">
              <a:buNone/>
              <a:defRPr sz="1733"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7494037" y="1898573"/>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6656966" y="2568845"/>
            <a:ext cx="679461" cy="280855"/>
          </a:xfrm>
          <a:prstGeom prst="rect">
            <a:avLst/>
          </a:prstGeom>
        </p:spPr>
        <p:txBody>
          <a:bodyPr anchor="ctr"/>
          <a:lstStyle>
            <a:lvl1pPr algn="ctr">
              <a:buNone/>
              <a:defRPr sz="1733"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7491008" y="2587042"/>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6659995" y="3226978"/>
            <a:ext cx="679461" cy="280855"/>
          </a:xfrm>
          <a:prstGeom prst="rect">
            <a:avLst/>
          </a:prstGeom>
        </p:spPr>
        <p:txBody>
          <a:bodyPr anchor="ctr"/>
          <a:lstStyle>
            <a:lvl1pPr algn="ctr">
              <a:buNone/>
              <a:defRPr sz="1733"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7494037" y="3245175"/>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6663024" y="3939703"/>
            <a:ext cx="679461" cy="280855"/>
          </a:xfrm>
          <a:prstGeom prst="rect">
            <a:avLst/>
          </a:prstGeom>
        </p:spPr>
        <p:txBody>
          <a:bodyPr anchor="ctr"/>
          <a:lstStyle>
            <a:lvl1pPr algn="ctr">
              <a:buNone/>
              <a:defRPr sz="1733"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7478869" y="3957901"/>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6644827" y="4649399"/>
            <a:ext cx="679461" cy="280855"/>
          </a:xfrm>
          <a:prstGeom prst="rect">
            <a:avLst/>
          </a:prstGeom>
        </p:spPr>
        <p:txBody>
          <a:bodyPr anchor="ctr"/>
          <a:lstStyle>
            <a:lvl1pPr algn="ctr">
              <a:buNone/>
              <a:defRPr sz="1733"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7497067" y="4667597"/>
            <a:ext cx="4194504" cy="277820"/>
          </a:xfrm>
          <a:prstGeom prst="rect">
            <a:avLst/>
          </a:prstGeom>
        </p:spPr>
        <p:txBody>
          <a:bodyPr anchor="ctr"/>
          <a:lstStyle>
            <a:lvl1pPr>
              <a:buNone/>
              <a:defRPr sz="1733"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6647856" y="5362125"/>
            <a:ext cx="679461" cy="280855"/>
          </a:xfrm>
          <a:prstGeom prst="rect">
            <a:avLst/>
          </a:prstGeom>
        </p:spPr>
        <p:txBody>
          <a:bodyPr anchor="ctr"/>
          <a:lstStyle>
            <a:lvl1pPr algn="ctr">
              <a:buNone/>
              <a:defRPr sz="1733"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7481899" y="5380322"/>
            <a:ext cx="4194504" cy="277820"/>
          </a:xfrm>
          <a:prstGeom prst="rect">
            <a:avLst/>
          </a:prstGeom>
        </p:spPr>
        <p:txBody>
          <a:bodyPr anchor="ctr"/>
          <a:lstStyle>
            <a:lvl1pPr>
              <a:buNone/>
              <a:defRPr sz="1733" b="1">
                <a:solidFill>
                  <a:schemeClr val="accent1"/>
                </a:solidFill>
              </a:defRPr>
            </a:lvl1pPr>
          </a:lstStyle>
          <a:p>
            <a:r>
              <a:rPr lang="en-US" dirty="0"/>
              <a:t>Edit text</a:t>
            </a:r>
          </a:p>
        </p:txBody>
      </p:sp>
    </p:spTree>
    <p:extLst>
      <p:ext uri="{BB962C8B-B14F-4D97-AF65-F5344CB8AC3E}">
        <p14:creationId xmlns:p14="http://schemas.microsoft.com/office/powerpoint/2010/main" val="2241778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6151032" y="1"/>
            <a:ext cx="6040969" cy="6857999"/>
          </a:xfrm>
          <a:prstGeom prst="rect">
            <a:avLst/>
          </a:prstGeom>
          <a:solidFill>
            <a:schemeClr val="accent2">
              <a:alpha val="20000"/>
            </a:schemeClr>
          </a:solidFill>
        </p:spPr>
        <p:txBody>
          <a:bodyPr vert="horz" lIns="252000" tIns="252000" rIns="252000" bIns="252000"/>
          <a:lstStyle>
            <a:lvl1pPr marL="0" indent="0">
              <a:buNone/>
              <a:defRPr sz="1400">
                <a:solidFill>
                  <a:schemeClr val="accent1"/>
                </a:solidFill>
              </a:defRPr>
            </a:lvl1pPr>
            <a:lvl2pPr marL="590536" indent="-353475">
              <a:buFont typeface="Arial"/>
              <a:buChar char="•"/>
              <a:defRPr sz="2400">
                <a:solidFill>
                  <a:schemeClr val="accent1"/>
                </a:solidFill>
              </a:defRPr>
            </a:lvl2pPr>
            <a:lvl3pPr marL="944010" indent="-304792">
              <a:buFont typeface="Lucida Grande"/>
              <a:buChar char="–"/>
              <a:defRPr sz="2133">
                <a:solidFill>
                  <a:schemeClr val="accent1"/>
                </a:solidFill>
              </a:defRPr>
            </a:lvl3pPr>
            <a:lvl4pPr marL="1301718" indent="-304792">
              <a:buFont typeface="Lucida Grande"/>
              <a:buChar char="–"/>
              <a:defRPr sz="1867">
                <a:solidFill>
                  <a:schemeClr val="accent1"/>
                </a:solidFill>
              </a:defRPr>
            </a:lvl4pPr>
            <a:lvl5pPr marL="1678475" indent="-309026" defTabSz="419090">
              <a:buFont typeface="Lucida Grande"/>
              <a:buChar char="–"/>
              <a:defRPr sz="1867">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336551" y="1310603"/>
            <a:ext cx="4999949" cy="4558569"/>
          </a:xfrm>
          <a:prstGeom prst="rect">
            <a:avLst/>
          </a:prstGeom>
          <a:noFill/>
        </p:spPr>
        <p:txBody>
          <a:bodyPr vert="horz" wrap="square" lIns="0" tIns="0" rIns="0" bIns="0">
            <a:noAutofit/>
          </a:bodyPr>
          <a:lstStyle>
            <a:lvl1pPr marL="315376" indent="-315376">
              <a:buClr>
                <a:schemeClr val="tx2"/>
              </a:buClr>
              <a:buFont typeface="Arial" panose="020B0604020202020204" pitchFamily="34" charset="0"/>
              <a:buNone/>
              <a:defRPr sz="2400">
                <a:solidFill>
                  <a:schemeClr val="accent1"/>
                </a:solidFill>
              </a:defRPr>
            </a:lvl1pPr>
            <a:lvl2pPr marL="609585" indent="-294210">
              <a:buClr>
                <a:schemeClr val="tx2"/>
              </a:buClr>
              <a:buFont typeface="Arial" panose="020B0604020202020204" pitchFamily="34" charset="0"/>
              <a:buChar char="•"/>
              <a:defRPr sz="2133">
                <a:solidFill>
                  <a:schemeClr val="accent1"/>
                </a:solidFill>
              </a:defRPr>
            </a:lvl2pPr>
            <a:lvl3pPr marL="840296" indent="-230712">
              <a:buClr>
                <a:schemeClr val="tx2"/>
              </a:buClr>
              <a:buFont typeface="Arial" panose="020B0604020202020204" pitchFamily="34" charset="0"/>
              <a:buChar char="•"/>
              <a:defRPr sz="1867">
                <a:solidFill>
                  <a:schemeClr val="accent1"/>
                </a:solidFill>
              </a:defRPr>
            </a:lvl3pPr>
            <a:lvl4pPr marL="1071007" indent="-230712">
              <a:buClr>
                <a:schemeClr val="tx2"/>
              </a:buClr>
              <a:buFont typeface="Arial" panose="020B0604020202020204" pitchFamily="34" charset="0"/>
              <a:buChar char="•"/>
              <a:defRPr sz="1867">
                <a:solidFill>
                  <a:schemeClr val="accent1"/>
                </a:solidFill>
              </a:defRPr>
            </a:lvl4pPr>
            <a:lvl5pPr marL="1303834" indent="-232828" defTabSz="419090">
              <a:buClr>
                <a:schemeClr val="tx2"/>
              </a:buClr>
              <a:buFont typeface="Arial" panose="020B0604020202020204" pitchFamily="34" charset="0"/>
              <a:buChar char="•"/>
              <a:defRPr sz="1867">
                <a:solidFill>
                  <a:schemeClr val="accent1"/>
                </a:solidFill>
              </a:defRPr>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17" name="Title 1"/>
          <p:cNvSpPr>
            <a:spLocks noGrp="1"/>
          </p:cNvSpPr>
          <p:nvPr>
            <p:ph type="title" hasCustomPrompt="1"/>
          </p:nvPr>
        </p:nvSpPr>
        <p:spPr>
          <a:xfrm>
            <a:off x="336551" y="464444"/>
            <a:ext cx="4999949" cy="492443"/>
          </a:xfrm>
          <a:prstGeom prst="rect">
            <a:avLst/>
          </a:prstGeom>
        </p:spPr>
        <p:txBody>
          <a:bodyPr wrap="square" lIns="0" tIns="0" rIns="0" bIns="0" anchor="ctr" anchorCtr="0">
            <a:spAutoFit/>
          </a:bodyPr>
          <a:lstStyle>
            <a:lvl1pPr algn="l">
              <a:defRPr sz="3200" baseline="0">
                <a:solidFill>
                  <a:schemeClr val="tx2"/>
                </a:solidFill>
              </a:defRPr>
            </a:lvl1pPr>
          </a:lstStyle>
          <a:p>
            <a:r>
              <a:rPr lang="en-US" dirty="0"/>
              <a:t>Click To Edit Section Title</a:t>
            </a:r>
          </a:p>
        </p:txBody>
      </p:sp>
      <p:sp>
        <p:nvSpPr>
          <p:cNvPr id="23" name="Rectangle 22"/>
          <p:cNvSpPr/>
          <p:nvPr userDrawn="1"/>
        </p:nvSpPr>
        <p:spPr>
          <a:xfrm rot="5400000">
            <a:off x="2473322" y="3180292"/>
            <a:ext cx="6857997" cy="49741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4" name="Text Placeholder 3"/>
          <p:cNvSpPr>
            <a:spLocks noGrp="1"/>
          </p:cNvSpPr>
          <p:nvPr>
            <p:ph type="body" sz="quarter" idx="14" hasCustomPrompt="1"/>
          </p:nvPr>
        </p:nvSpPr>
        <p:spPr>
          <a:xfrm>
            <a:off x="5653611" y="0"/>
            <a:ext cx="994836" cy="68580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6"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9941566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344075" y="2900204"/>
            <a:ext cx="11511375" cy="492443"/>
          </a:xfrm>
          <a:prstGeom prst="rect">
            <a:avLst/>
          </a:prstGeom>
        </p:spPr>
        <p:txBody>
          <a:bodyPr lIns="0" tIns="0" rIns="0" bIns="0" anchor="ctr" anchorCtr="0">
            <a:noAutofit/>
          </a:bodyPr>
          <a:lstStyle>
            <a:lvl1pPr algn="l">
              <a:defRPr sz="32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344075" y="3512663"/>
            <a:ext cx="11511375" cy="287259"/>
          </a:xfrm>
          <a:prstGeom prst="rect">
            <a:avLst/>
          </a:prstGeom>
        </p:spPr>
        <p:txBody>
          <a:bodyPr lIns="0" tIns="0" rIns="0" bIns="0" anchor="ctr" anchorCtr="0">
            <a:noAutofit/>
          </a:bodyPr>
          <a:lstStyle>
            <a:lvl1pPr marL="0" indent="0">
              <a:buNone/>
              <a:defRPr sz="1867"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1894234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3"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867"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bg1"/>
                </a:solidFill>
              </a:defRPr>
            </a:lvl1pPr>
          </a:lstStyle>
          <a:p>
            <a:r>
              <a:rPr lang="en-US" dirty="0"/>
              <a:t>CLICK TO EDIT QUOTE OR CALLOUT</a:t>
            </a:r>
          </a:p>
        </p:txBody>
      </p:sp>
    </p:spTree>
    <p:extLst>
      <p:ext uri="{BB962C8B-B14F-4D97-AF65-F5344CB8AC3E}">
        <p14:creationId xmlns:p14="http://schemas.microsoft.com/office/powerpoint/2010/main" val="501029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7DCACD-3A5F-4992-89CC-10659CB21B4E}"/>
              </a:ext>
            </a:extLst>
          </p:cNvPr>
          <p:cNvSpPr>
            <a:spLocks noGrp="1"/>
          </p:cNvSpPr>
          <p:nvPr>
            <p:ph type="title"/>
          </p:nvPr>
        </p:nvSpPr>
        <p:spPr/>
        <p:txBody>
          <a:bodyPr/>
          <a:lstStyle/>
          <a:p>
            <a:r>
              <a:rPr lang="fr-FR"/>
              <a:t>Modifiez le style du titre</a:t>
            </a:r>
          </a:p>
        </p:txBody>
      </p:sp>
      <p:sp>
        <p:nvSpPr>
          <p:cNvPr id="5" name="Espace réservé du numéro de diapositive 4">
            <a:extLst>
              <a:ext uri="{FF2B5EF4-FFF2-40B4-BE49-F238E27FC236}">
                <a16:creationId xmlns:a16="http://schemas.microsoft.com/office/drawing/2014/main" id="{26C5F8DC-1744-49B7-B362-E6D6F8B6E303}"/>
              </a:ext>
            </a:extLst>
          </p:cNvPr>
          <p:cNvSpPr>
            <a:spLocks noGrp="1"/>
          </p:cNvSpPr>
          <p:nvPr>
            <p:ph type="sldNum" sz="quarter" idx="12"/>
          </p:nvPr>
        </p:nvSpPr>
        <p:spPr/>
        <p:txBody>
          <a:bodyPr/>
          <a:lstStyle/>
          <a:p>
            <a:fld id="{B4EA6660-F7EC-4EF9-AF08-FD8E767A730B}" type="slidenum">
              <a:rPr lang="fr-FR" smtClean="0"/>
              <a:t>‹N›</a:t>
            </a:fld>
            <a:endParaRPr lang="fr-FR"/>
          </a:p>
        </p:txBody>
      </p:sp>
    </p:spTree>
    <p:extLst>
      <p:ext uri="{BB962C8B-B14F-4D97-AF65-F5344CB8AC3E}">
        <p14:creationId xmlns:p14="http://schemas.microsoft.com/office/powerpoint/2010/main" val="42350081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4"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
        <p:nvSpPr>
          <p:cNvPr id="3"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867"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1017569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336551" y="2284745"/>
            <a:ext cx="11529483" cy="1641475"/>
          </a:xfrm>
          <a:prstGeom prst="rect">
            <a:avLst/>
          </a:prstGeom>
        </p:spPr>
        <p:txBody>
          <a:bodyPr wrap="square" lIns="0" tIns="0" rIns="0" bIns="0" anchor="t">
            <a:noAutofit/>
          </a:bodyPr>
          <a:lstStyle>
            <a:lvl1pPr marL="0" indent="0" algn="ctr">
              <a:buFont typeface="Arial"/>
              <a:buNone/>
              <a:defRPr sz="5333">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336552" y="3940606"/>
            <a:ext cx="11529481" cy="410369"/>
          </a:xfrm>
          <a:prstGeom prst="rect">
            <a:avLst/>
          </a:prstGeom>
        </p:spPr>
        <p:txBody>
          <a:bodyPr wrap="square" lIns="0" tIns="0" rIns="0" bIns="0">
            <a:noAutofit/>
          </a:bodyPr>
          <a:lstStyle>
            <a:lvl1pPr marL="0" indent="0" algn="ctr">
              <a:buNone/>
              <a:defRPr sz="2667">
                <a:solidFill>
                  <a:schemeClr val="accent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1"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9422712" y="5993329"/>
            <a:ext cx="2722397" cy="750604"/>
          </a:xfrm>
          <a:prstGeom prst="rect">
            <a:avLst/>
          </a:prstGeom>
        </p:spPr>
      </p:pic>
    </p:spTree>
    <p:extLst>
      <p:ext uri="{BB962C8B-B14F-4D97-AF65-F5344CB8AC3E}">
        <p14:creationId xmlns:p14="http://schemas.microsoft.com/office/powerpoint/2010/main" val="28273384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36551" y="2284745"/>
            <a:ext cx="11529483" cy="1641475"/>
          </a:xfrm>
          <a:prstGeom prst="rect">
            <a:avLst/>
          </a:prstGeom>
        </p:spPr>
        <p:txBody>
          <a:bodyPr lIns="0" tIns="0" rIns="0" bIns="0" anchor="t">
            <a:noAutofit/>
          </a:bodyPr>
          <a:lstStyle>
            <a:lvl1pPr marL="0" indent="0" algn="ctr">
              <a:buFont typeface="Arial"/>
              <a:buNone/>
              <a:defRPr sz="5333">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336552" y="3940606"/>
            <a:ext cx="11529481" cy="410369"/>
          </a:xfrm>
          <a:prstGeom prst="rect">
            <a:avLst/>
          </a:prstGeom>
        </p:spPr>
        <p:txBody>
          <a:bodyPr lIns="0" tIns="0" rIns="0" bIns="0">
            <a:noAutofit/>
          </a:bodyPr>
          <a:lstStyle>
            <a:lvl1pPr marL="0" indent="0" algn="ctr">
              <a:buNone/>
              <a:defRPr sz="2667">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15" name="Footer Placeholder 4"/>
          <p:cNvSpPr>
            <a:spLocks noGrp="1"/>
          </p:cNvSpPr>
          <p:nvPr>
            <p:ph type="ftr" sz="quarter" idx="3"/>
          </p:nvPr>
        </p:nvSpPr>
        <p:spPr>
          <a:xfrm>
            <a:off x="336551" y="6476206"/>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9433405" y="6011367"/>
            <a:ext cx="2691609" cy="742115"/>
          </a:xfrm>
          <a:prstGeom prst="rect">
            <a:avLst/>
          </a:prstGeom>
        </p:spPr>
      </p:pic>
    </p:spTree>
    <p:extLst>
      <p:ext uri="{BB962C8B-B14F-4D97-AF65-F5344CB8AC3E}">
        <p14:creationId xmlns:p14="http://schemas.microsoft.com/office/powerpoint/2010/main" val="35131791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2330521" y="6476209"/>
            <a:ext cx="700920" cy="123111"/>
          </a:xfrm>
          <a:prstGeom prst="rect">
            <a:avLst/>
          </a:prstGeom>
        </p:spPr>
        <p:txBody>
          <a:bodyPr vert="horz" lIns="0" tIns="0" rIns="0" bIns="0" rtlCol="0" anchor="ctr">
            <a:spAutoFit/>
          </a:bodyPr>
          <a:lstStyle>
            <a:lvl1pPr algn="l">
              <a:defRPr sz="800">
                <a:solidFill>
                  <a:srgbClr val="FFFFFF"/>
                </a:solidFill>
                <a:latin typeface="Arial"/>
                <a:cs typeface="Arial"/>
              </a:defRPr>
            </a:lvl1pPr>
          </a:lstStyle>
          <a:p>
            <a:r>
              <a:rPr lang="en-US" dirty="0"/>
              <a:t>Page </a:t>
            </a:r>
            <a:fld id="{5A9C12DC-491F-9444-86A2-13AC5C62A2FC}" type="slidenum">
              <a:rPr lang="en-US" smtClean="0"/>
              <a:pPr/>
              <a:t>‹N›</a:t>
            </a:fld>
            <a:endParaRPr lang="en-US" dirty="0"/>
          </a:p>
        </p:txBody>
      </p:sp>
      <p:sp>
        <p:nvSpPr>
          <p:cNvPr id="9" name="Footer Placeholder 4"/>
          <p:cNvSpPr>
            <a:spLocks noGrp="1"/>
          </p:cNvSpPr>
          <p:nvPr>
            <p:ph type="ftr" sz="quarter" idx="3"/>
          </p:nvPr>
        </p:nvSpPr>
        <p:spPr>
          <a:xfrm>
            <a:off x="336553" y="6476207"/>
            <a:ext cx="2013023" cy="123111"/>
          </a:xfrm>
          <a:prstGeom prst="rect">
            <a:avLst/>
          </a:prstGeom>
        </p:spPr>
        <p:txBody>
          <a:bodyPr vert="horz" wrap="square" lIns="0" tIns="0" rIns="0" bIns="0" rtlCol="0" anchor="ctr">
            <a:spAutoFit/>
          </a:bodyPr>
          <a:lstStyle>
            <a:lvl1pPr algn="l">
              <a:defRPr sz="8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9474598" y="6013413"/>
            <a:ext cx="2542673" cy="701052"/>
          </a:xfrm>
          <a:prstGeom prst="rect">
            <a:avLst/>
          </a:prstGeom>
        </p:spPr>
      </p:pic>
      <p:sp>
        <p:nvSpPr>
          <p:cNvPr id="12" name="Title 1"/>
          <p:cNvSpPr>
            <a:spLocks noGrp="1"/>
          </p:cNvSpPr>
          <p:nvPr>
            <p:ph type="title" hasCustomPrompt="1"/>
          </p:nvPr>
        </p:nvSpPr>
        <p:spPr>
          <a:xfrm>
            <a:off x="0" y="2721428"/>
            <a:ext cx="12192000" cy="1156853"/>
          </a:xfrm>
          <a:prstGeom prst="rect">
            <a:avLst/>
          </a:prstGeom>
          <a:solidFill>
            <a:schemeClr val="tx2">
              <a:alpha val="80000"/>
            </a:schemeClr>
          </a:solidFill>
        </p:spPr>
        <p:txBody>
          <a:bodyPr lIns="251966" tIns="0" rIns="0" bIns="0" anchor="ctr" anchorCtr="0"/>
          <a:lstStyle>
            <a:lvl1pPr algn="l">
              <a:defRPr sz="32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3867184"/>
            <a:ext cx="12192000" cy="497417"/>
          </a:xfrm>
          <a:prstGeom prst="rect">
            <a:avLst/>
          </a:prstGeom>
          <a:solidFill>
            <a:schemeClr val="tx2"/>
          </a:solidFill>
        </p:spPr>
        <p:txBody>
          <a:bodyPr lIns="251966" tIns="0" rIns="0" bIns="0" anchor="ctr" anchorCtr="0"/>
          <a:lstStyle>
            <a:lvl1pPr marL="0" indent="0">
              <a:buNone/>
              <a:defRPr sz="16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12192000" cy="6858000"/>
          </a:xfrm>
          <a:prstGeom prst="rect">
            <a:avLst/>
          </a:prstGeom>
          <a:solidFill>
            <a:srgbClr val="8E8F93">
              <a:alpha val="20000"/>
            </a:srgbClr>
          </a:solidFill>
        </p:spPr>
        <p:txBody>
          <a:bodyPr/>
          <a:lstStyle>
            <a:lvl1pPr marL="0" indent="0">
              <a:buNone/>
              <a:defRPr sz="1867"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185269719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3692165" y="2611549"/>
            <a:ext cx="4745843" cy="1308496"/>
          </a:xfrm>
          <a:prstGeom prst="rect">
            <a:avLst/>
          </a:prstGeom>
        </p:spPr>
      </p:pic>
    </p:spTree>
    <p:extLst>
      <p:ext uri="{BB962C8B-B14F-4D97-AF65-F5344CB8AC3E}">
        <p14:creationId xmlns:p14="http://schemas.microsoft.com/office/powerpoint/2010/main" val="107345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Vide">
    <p:bg>
      <p:bgPr>
        <a:solidFill>
          <a:schemeClr val="accent1"/>
        </a:solidFill>
        <a:effectLst/>
      </p:bgPr>
    </p:bg>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988F18E3-FE17-483A-BED7-CF027C5037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94448" y="2629001"/>
            <a:ext cx="5803104" cy="1599998"/>
          </a:xfrm>
          <a:prstGeom prst="rect">
            <a:avLst/>
          </a:prstGeom>
        </p:spPr>
      </p:pic>
    </p:spTree>
    <p:extLst>
      <p:ext uri="{BB962C8B-B14F-4D97-AF65-F5344CB8AC3E}">
        <p14:creationId xmlns:p14="http://schemas.microsoft.com/office/powerpoint/2010/main" val="124164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iz">
    <p:spTree>
      <p:nvGrpSpPr>
        <p:cNvPr id="1" name=""/>
        <p:cNvGrpSpPr/>
        <p:nvPr/>
      </p:nvGrpSpPr>
      <p:grpSpPr>
        <a:xfrm>
          <a:off x="0" y="0"/>
          <a:ext cx="0" cy="0"/>
          <a:chOff x="0" y="0"/>
          <a:chExt cx="0" cy="0"/>
        </a:xfrm>
      </p:grpSpPr>
      <p:sp>
        <p:nvSpPr>
          <p:cNvPr id="21" name="Rectangle 20"/>
          <p:cNvSpPr/>
          <p:nvPr userDrawn="1"/>
        </p:nvSpPr>
        <p:spPr>
          <a:xfrm>
            <a:off x="0" y="2"/>
            <a:ext cx="12192000" cy="83671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17"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a:t>Page </a:t>
            </a:r>
            <a:fld id="{5A9C12DC-491F-9444-86A2-13AC5C62A2FC}" type="slidenum">
              <a:rPr lang="en-US" smtClean="0"/>
              <a:pPr/>
              <a:t>‹N›</a:t>
            </a:fld>
            <a:endParaRPr lang="en-US"/>
          </a:p>
        </p:txBody>
      </p:sp>
      <p:sp>
        <p:nvSpPr>
          <p:cNvPr id="20"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a:t>Confidential Property of Schneider Electric |</a:t>
            </a:r>
          </a:p>
        </p:txBody>
      </p:sp>
      <p:sp>
        <p:nvSpPr>
          <p:cNvPr id="22" name="Rectangle 21"/>
          <p:cNvSpPr/>
          <p:nvPr userDrawn="1"/>
        </p:nvSpPr>
        <p:spPr>
          <a:xfrm>
            <a:off x="0" y="836713"/>
            <a:ext cx="12192000" cy="192020"/>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121916" tIns="60957" rIns="121916" bIns="60957" rtlCol="0" anchor="ctr"/>
          <a:lstStyle/>
          <a:p>
            <a:pPr algn="ctr"/>
            <a:endParaRPr lang="en-US" sz="2400"/>
          </a:p>
        </p:txBody>
      </p:sp>
      <p:sp>
        <p:nvSpPr>
          <p:cNvPr id="15" name="Text Placeholder 11"/>
          <p:cNvSpPr>
            <a:spLocks noGrp="1"/>
          </p:cNvSpPr>
          <p:nvPr>
            <p:ph type="body" sz="quarter" idx="33"/>
          </p:nvPr>
        </p:nvSpPr>
        <p:spPr>
          <a:xfrm>
            <a:off x="239349" y="68627"/>
            <a:ext cx="11529483" cy="672075"/>
          </a:xfrm>
        </p:spPr>
        <p:txBody>
          <a:bodyPr>
            <a:noAutofit/>
          </a:bodyPr>
          <a:lstStyle>
            <a:lvl1pPr>
              <a:buFontTx/>
              <a:buNone/>
              <a:defRPr sz="3200">
                <a:solidFill>
                  <a:schemeClr val="bg1"/>
                </a:solidFill>
              </a:defRPr>
            </a:lvl1pPr>
            <a:lvl2pPr>
              <a:buFontTx/>
              <a:buNone/>
              <a:defRPr/>
            </a:lvl2pPr>
            <a:lvl3pPr>
              <a:buFontTx/>
              <a:buNone/>
              <a:defRPr/>
            </a:lvl3pPr>
            <a:lvl4pPr>
              <a:buFontTx/>
              <a:buNone/>
              <a:defRPr/>
            </a:lvl4pPr>
            <a:lvl5pPr>
              <a:buFontTx/>
              <a:buNone/>
              <a:defRPr/>
            </a:lvl5pPr>
          </a:lstStyle>
          <a:p>
            <a:pPr lvl="0"/>
            <a:r>
              <a:rPr lang="en-US"/>
              <a:t>Click to edit Master text styles</a:t>
            </a:r>
          </a:p>
        </p:txBody>
      </p:sp>
    </p:spTree>
    <p:extLst>
      <p:ext uri="{BB962C8B-B14F-4D97-AF65-F5344CB8AC3E}">
        <p14:creationId xmlns:p14="http://schemas.microsoft.com/office/powerpoint/2010/main" val="3780006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2.png"/><Relationship Id="rId5" Type="http://schemas.openxmlformats.org/officeDocument/2006/relationships/image" Target="../media/image12.jpeg"/><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11.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12.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theme" Target="../theme/theme13.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2.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2.png"/><Relationship Id="rId4" Type="http://schemas.openxmlformats.org/officeDocument/2006/relationships/image" Target="../media/image7.jpe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image" Target="../media/image8.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image" Target="../media/image2.png"/><Relationship Id="rId5" Type="http://schemas.openxmlformats.org/officeDocument/2006/relationships/image" Target="../media/image10.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2.png"/><Relationship Id="rId5" Type="http://schemas.openxmlformats.org/officeDocument/2006/relationships/image" Target="../media/image1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13">
            <a:extLst>
              <a:ext uri="{28A0092B-C50C-407E-A947-70E740481C1C}">
                <a14:useLocalDpi xmlns:a14="http://schemas.microsoft.com/office/drawing/2010/main" val="0"/>
              </a:ext>
            </a:extLst>
          </a:blip>
          <a:srcRect l="10778" r="10778"/>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5D46A23E-A80A-470C-9460-697B06F570AB}"/>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4425325"/>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0" r:id="rId3"/>
    <p:sldLayoutId id="2147483651" r:id="rId4"/>
    <p:sldLayoutId id="2147483652" r:id="rId5"/>
    <p:sldLayoutId id="2147483653" r:id="rId6"/>
    <p:sldLayoutId id="2147483654" r:id="rId7"/>
    <p:sldLayoutId id="2147483655" r:id="rId8"/>
    <p:sldLayoutId id="2147483696" r:id="rId9"/>
    <p:sldLayoutId id="2147483697" r:id="rId10"/>
    <p:sldLayoutId id="2147483743" r:id="rId11"/>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5">
            <a:extLst>
              <a:ext uri="{28A0092B-C50C-407E-A947-70E740481C1C}">
                <a14:useLocalDpi xmlns:a14="http://schemas.microsoft.com/office/drawing/2010/main" val="0"/>
              </a:ext>
            </a:extLst>
          </a:blip>
          <a:srcRect t="7851" b="7851"/>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3642"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B83E3961-F863-4588-BD34-56AA02C8CF59}"/>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18380159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4077" y="306917"/>
            <a:ext cx="11511375" cy="492443"/>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336553" y="1604435"/>
            <a:ext cx="11518900" cy="4235449"/>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2330521" y="6476207"/>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‹N›</a:t>
            </a:fld>
            <a:endParaRPr lang="en-US" dirty="0"/>
          </a:p>
        </p:txBody>
      </p:sp>
      <p:sp>
        <p:nvSpPr>
          <p:cNvPr id="13" name="Footer Placeholder 4"/>
          <p:cNvSpPr>
            <a:spLocks noGrp="1"/>
          </p:cNvSpPr>
          <p:nvPr>
            <p:ph type="ftr" sz="quarter" idx="3"/>
          </p:nvPr>
        </p:nvSpPr>
        <p:spPr>
          <a:xfrm>
            <a:off x="336551" y="6476207"/>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4" cstate="print"/>
          <a:stretch>
            <a:fillRect/>
          </a:stretch>
        </p:blipFill>
        <p:spPr>
          <a:xfrm>
            <a:off x="9422712" y="5993330"/>
            <a:ext cx="2722397" cy="750604"/>
          </a:xfrm>
          <a:prstGeom prst="rect">
            <a:avLst/>
          </a:prstGeom>
        </p:spPr>
      </p:pic>
    </p:spTree>
    <p:extLst>
      <p:ext uri="{BB962C8B-B14F-4D97-AF65-F5344CB8AC3E}">
        <p14:creationId xmlns:p14="http://schemas.microsoft.com/office/powerpoint/2010/main" val="419870386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hdr="0" dt="0"/>
  <p:txStyles>
    <p:titleStyle>
      <a:lvl1pPr algn="l" defTabSz="609563" rtl="0" eaLnBrk="1" latinLnBrk="0" hangingPunct="1">
        <a:spcBef>
          <a:spcPct val="0"/>
        </a:spcBef>
        <a:buNone/>
        <a:defRPr sz="3200" kern="1200">
          <a:solidFill>
            <a:srgbClr val="36C746"/>
          </a:solidFill>
          <a:latin typeface="Arial"/>
          <a:ea typeface="+mj-ea"/>
          <a:cs typeface="Arial"/>
        </a:defRPr>
      </a:lvl1pPr>
    </p:titleStyle>
    <p:bodyStyle>
      <a:lvl1pPr marL="230704" indent="-209539" algn="l" defTabSz="609563" rtl="0" eaLnBrk="1" latinLnBrk="0" hangingPunct="1">
        <a:spcBef>
          <a:spcPts val="667"/>
        </a:spcBef>
        <a:spcAft>
          <a:spcPts val="667"/>
        </a:spcAft>
        <a:buClr>
          <a:schemeClr val="bg2"/>
        </a:buClr>
        <a:buFont typeface="Arial" panose="020B0604020202020204" pitchFamily="34" charset="0"/>
        <a:buNone/>
        <a:defRPr sz="2000" kern="1200">
          <a:solidFill>
            <a:schemeClr val="accent1"/>
          </a:solidFill>
          <a:latin typeface="Arial"/>
          <a:ea typeface="+mn-ea"/>
          <a:cs typeface="Arial"/>
        </a:defRPr>
      </a:lvl1pPr>
      <a:lvl2pPr marL="482572" indent="-243403" algn="l" defTabSz="596864" rtl="0" eaLnBrk="1" latinLnBrk="0" hangingPunct="1">
        <a:spcBef>
          <a:spcPts val="667"/>
        </a:spcBef>
        <a:spcAft>
          <a:spcPts val="667"/>
        </a:spcAft>
        <a:buClr>
          <a:srgbClr val="36C746"/>
        </a:buClr>
        <a:buFont typeface="Arial" pitchFamily="34" charset="0"/>
        <a:buChar char="•"/>
        <a:defRPr sz="1867" kern="1200">
          <a:solidFill>
            <a:schemeClr val="accent1"/>
          </a:solidFill>
          <a:latin typeface="Arial"/>
          <a:ea typeface="+mn-ea"/>
          <a:cs typeface="Arial"/>
        </a:defRPr>
      </a:lvl2pPr>
      <a:lvl3pPr marL="717507" indent="-239170" algn="l" defTabSz="609563" rtl="0" eaLnBrk="1" latinLnBrk="0" hangingPunct="1">
        <a:spcBef>
          <a:spcPts val="667"/>
        </a:spcBef>
        <a:spcAft>
          <a:spcPts val="667"/>
        </a:spcAft>
        <a:buClr>
          <a:srgbClr val="36C746"/>
        </a:buClr>
        <a:buFont typeface="Arial" pitchFamily="34" charset="0"/>
        <a:buChar char="‒"/>
        <a:defRPr sz="1733" kern="1200">
          <a:solidFill>
            <a:schemeClr val="accent1"/>
          </a:solidFill>
          <a:latin typeface="Arial"/>
          <a:ea typeface="+mn-ea"/>
          <a:cs typeface="Arial"/>
        </a:defRPr>
      </a:lvl3pPr>
      <a:lvl4pPr marL="958793" indent="-239170" algn="l" defTabSz="609563" rtl="0" eaLnBrk="1" latinLnBrk="0" hangingPunct="1">
        <a:spcBef>
          <a:spcPts val="667"/>
        </a:spcBef>
        <a:spcAft>
          <a:spcPts val="667"/>
        </a:spcAft>
        <a:buClr>
          <a:srgbClr val="36C746"/>
        </a:buClr>
        <a:buFont typeface="Arial" panose="020B0604020202020204" pitchFamily="34" charset="0"/>
        <a:buChar char="–"/>
        <a:defRPr sz="1600" kern="1200">
          <a:solidFill>
            <a:schemeClr val="accent1"/>
          </a:solidFill>
          <a:latin typeface="Arial"/>
          <a:ea typeface="+mn-ea"/>
          <a:cs typeface="Arial"/>
        </a:defRPr>
      </a:lvl4pPr>
      <a:lvl5pPr marL="1195845" indent="-247635" algn="l" defTabSz="609563" rtl="0" eaLnBrk="1" latinLnBrk="0" hangingPunct="1">
        <a:spcBef>
          <a:spcPts val="667"/>
        </a:spcBef>
        <a:spcAft>
          <a:spcPts val="667"/>
        </a:spcAft>
        <a:buClr>
          <a:srgbClr val="36C746"/>
        </a:buClr>
        <a:buFont typeface="Arial" panose="020B0604020202020204" pitchFamily="34" charset="0"/>
        <a:buChar char="–"/>
        <a:defRPr sz="1333" kern="1200">
          <a:solidFill>
            <a:schemeClr val="accent1"/>
          </a:solidFill>
          <a:latin typeface="Arial"/>
          <a:ea typeface="+mn-ea"/>
          <a:cs typeface="Arial"/>
        </a:defRPr>
      </a:lvl5pPr>
      <a:lvl6pPr marL="1194743" indent="-243826" algn="l" defTabSz="609563" rtl="0" eaLnBrk="1" latinLnBrk="0" hangingPunct="1">
        <a:spcBef>
          <a:spcPts val="667"/>
        </a:spcBef>
        <a:spcAft>
          <a:spcPts val="667"/>
        </a:spcAft>
        <a:buClr>
          <a:schemeClr val="bg2"/>
        </a:buClr>
        <a:buFont typeface="Arial" panose="020B0604020202020204" pitchFamily="34" charset="0"/>
        <a:buChar char="–"/>
        <a:defRPr sz="1333" kern="1200" baseline="0">
          <a:solidFill>
            <a:schemeClr val="accent1"/>
          </a:solidFill>
          <a:latin typeface="Arial" panose="020B0604020202020204" pitchFamily="34" charset="0"/>
          <a:ea typeface="+mn-ea"/>
          <a:cs typeface="Arial" panose="020B0604020202020204" pitchFamily="34" charset="0"/>
        </a:defRPr>
      </a:lvl6pPr>
      <a:lvl7pPr marL="1194743" indent="-243826" algn="l" defTabSz="609563" rtl="0" eaLnBrk="1" latinLnBrk="0" hangingPunct="1">
        <a:spcBef>
          <a:spcPts val="667"/>
        </a:spcBef>
        <a:spcAft>
          <a:spcPts val="667"/>
        </a:spcAft>
        <a:buClr>
          <a:schemeClr val="bg2"/>
        </a:buClr>
        <a:buFont typeface="Arial" panose="020B0604020202020204" pitchFamily="34" charset="0"/>
        <a:buChar char="–"/>
        <a:defRPr sz="1200" kern="1200">
          <a:solidFill>
            <a:schemeClr val="accent1"/>
          </a:solidFill>
          <a:latin typeface="Arial" panose="020B0604020202020204" pitchFamily="34" charset="0"/>
          <a:ea typeface="+mn-ea"/>
          <a:cs typeface="Arial" panose="020B0604020202020204" pitchFamily="34" charset="0"/>
        </a:defRPr>
      </a:lvl7pPr>
      <a:lvl8pPr marL="4571724" indent="-304782" algn="l" defTabSz="609563" rtl="0" eaLnBrk="1" latinLnBrk="0" hangingPunct="1">
        <a:spcBef>
          <a:spcPct val="20000"/>
        </a:spcBef>
        <a:buFont typeface="Arial"/>
        <a:buChar char="•"/>
        <a:defRPr sz="2667" kern="1200">
          <a:solidFill>
            <a:schemeClr val="tx1"/>
          </a:solidFill>
          <a:latin typeface="+mn-lt"/>
          <a:ea typeface="+mn-ea"/>
          <a:cs typeface="+mn-cs"/>
        </a:defRPr>
      </a:lvl8pPr>
      <a:lvl9pPr marL="5181288" indent="-304782" algn="l" defTabSz="609563"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63" rtl="0" eaLnBrk="1" latinLnBrk="0" hangingPunct="1">
        <a:defRPr sz="2400" kern="1200">
          <a:solidFill>
            <a:schemeClr val="tx1"/>
          </a:solidFill>
          <a:latin typeface="+mn-lt"/>
          <a:ea typeface="+mn-ea"/>
          <a:cs typeface="+mn-cs"/>
        </a:defRPr>
      </a:lvl1pPr>
      <a:lvl2pPr marL="609563" algn="l" defTabSz="609563" rtl="0" eaLnBrk="1" latinLnBrk="0" hangingPunct="1">
        <a:defRPr sz="2400" kern="1200">
          <a:solidFill>
            <a:schemeClr val="tx1"/>
          </a:solidFill>
          <a:latin typeface="+mn-lt"/>
          <a:ea typeface="+mn-ea"/>
          <a:cs typeface="+mn-cs"/>
        </a:defRPr>
      </a:lvl2pPr>
      <a:lvl3pPr marL="1219126" algn="l" defTabSz="609563" rtl="0" eaLnBrk="1" latinLnBrk="0" hangingPunct="1">
        <a:defRPr sz="2400" kern="1200">
          <a:solidFill>
            <a:schemeClr val="tx1"/>
          </a:solidFill>
          <a:latin typeface="+mn-lt"/>
          <a:ea typeface="+mn-ea"/>
          <a:cs typeface="+mn-cs"/>
        </a:defRPr>
      </a:lvl3pPr>
      <a:lvl4pPr marL="1828690" algn="l" defTabSz="609563" rtl="0" eaLnBrk="1" latinLnBrk="0" hangingPunct="1">
        <a:defRPr sz="2400" kern="1200">
          <a:solidFill>
            <a:schemeClr val="tx1"/>
          </a:solidFill>
          <a:latin typeface="+mn-lt"/>
          <a:ea typeface="+mn-ea"/>
          <a:cs typeface="+mn-cs"/>
        </a:defRPr>
      </a:lvl4pPr>
      <a:lvl5pPr marL="2438254" algn="l" defTabSz="609563" rtl="0" eaLnBrk="1" latinLnBrk="0" hangingPunct="1">
        <a:defRPr sz="2400" kern="1200">
          <a:solidFill>
            <a:schemeClr val="tx1"/>
          </a:solidFill>
          <a:latin typeface="+mn-lt"/>
          <a:ea typeface="+mn-ea"/>
          <a:cs typeface="+mn-cs"/>
        </a:defRPr>
      </a:lvl5pPr>
      <a:lvl6pPr marL="3047816" algn="l" defTabSz="609563" rtl="0" eaLnBrk="1" latinLnBrk="0" hangingPunct="1">
        <a:defRPr sz="2400" kern="1200">
          <a:solidFill>
            <a:schemeClr val="tx1"/>
          </a:solidFill>
          <a:latin typeface="+mn-lt"/>
          <a:ea typeface="+mn-ea"/>
          <a:cs typeface="+mn-cs"/>
        </a:defRPr>
      </a:lvl6pPr>
      <a:lvl7pPr marL="3657379" algn="l" defTabSz="609563" rtl="0" eaLnBrk="1" latinLnBrk="0" hangingPunct="1">
        <a:defRPr sz="2400" kern="1200">
          <a:solidFill>
            <a:schemeClr val="tx1"/>
          </a:solidFill>
          <a:latin typeface="+mn-lt"/>
          <a:ea typeface="+mn-ea"/>
          <a:cs typeface="+mn-cs"/>
        </a:defRPr>
      </a:lvl7pPr>
      <a:lvl8pPr marL="4266943" algn="l" defTabSz="609563" rtl="0" eaLnBrk="1" latinLnBrk="0" hangingPunct="1">
        <a:defRPr sz="2400" kern="1200">
          <a:solidFill>
            <a:schemeClr val="tx1"/>
          </a:solidFill>
          <a:latin typeface="+mn-lt"/>
          <a:ea typeface="+mn-ea"/>
          <a:cs typeface="+mn-cs"/>
        </a:defRPr>
      </a:lvl8pPr>
      <a:lvl9pPr marL="4876506" algn="l" defTabSz="609563"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83350"/>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Lst>
  <p:hf hdr="0" dt="0"/>
  <p:txStyles>
    <p:titleStyle>
      <a:lvl1pPr algn="ctr" defTabSz="609563" rtl="0" eaLnBrk="1" latinLnBrk="0" hangingPunct="1">
        <a:spcBef>
          <a:spcPct val="0"/>
        </a:spcBef>
        <a:buNone/>
        <a:defRPr sz="5867" kern="1200">
          <a:solidFill>
            <a:schemeClr val="tx1"/>
          </a:solidFill>
          <a:latin typeface="+mj-lt"/>
          <a:ea typeface="+mj-ea"/>
          <a:cs typeface="+mj-cs"/>
        </a:defRPr>
      </a:lvl1pPr>
    </p:titleStyle>
    <p:bodyStyle>
      <a:lvl1pPr marL="457173" indent="-457173" algn="l" defTabSz="609563" rtl="0" eaLnBrk="1" latinLnBrk="0" hangingPunct="1">
        <a:spcBef>
          <a:spcPct val="20000"/>
        </a:spcBef>
        <a:buFont typeface="Arial"/>
        <a:buChar char="•"/>
        <a:defRPr sz="4267" kern="1200">
          <a:solidFill>
            <a:schemeClr val="tx1"/>
          </a:solidFill>
          <a:latin typeface="+mn-lt"/>
          <a:ea typeface="+mn-ea"/>
          <a:cs typeface="+mn-cs"/>
        </a:defRPr>
      </a:lvl1pPr>
      <a:lvl2pPr marL="990541" indent="-380977" algn="l" defTabSz="609563" rtl="0" eaLnBrk="1" latinLnBrk="0" hangingPunct="1">
        <a:spcBef>
          <a:spcPct val="20000"/>
        </a:spcBef>
        <a:buFont typeface="Arial"/>
        <a:buChar char="–"/>
        <a:defRPr sz="3733" kern="1200">
          <a:solidFill>
            <a:schemeClr val="tx1"/>
          </a:solidFill>
          <a:latin typeface="+mn-lt"/>
          <a:ea typeface="+mn-ea"/>
          <a:cs typeface="+mn-cs"/>
        </a:defRPr>
      </a:lvl2pPr>
      <a:lvl3pPr marL="1523909" indent="-304782" algn="l" defTabSz="609563" rtl="0" eaLnBrk="1" latinLnBrk="0" hangingPunct="1">
        <a:spcBef>
          <a:spcPct val="20000"/>
        </a:spcBef>
        <a:buFont typeface="Arial"/>
        <a:buChar char="•"/>
        <a:defRPr sz="3200" kern="1200">
          <a:solidFill>
            <a:schemeClr val="tx1"/>
          </a:solidFill>
          <a:latin typeface="+mn-lt"/>
          <a:ea typeface="+mn-ea"/>
          <a:cs typeface="+mn-cs"/>
        </a:defRPr>
      </a:lvl3pPr>
      <a:lvl4pPr marL="2133472" indent="-304782" algn="l" defTabSz="609563" rtl="0" eaLnBrk="1" latinLnBrk="0" hangingPunct="1">
        <a:spcBef>
          <a:spcPct val="20000"/>
        </a:spcBef>
        <a:buFont typeface="Arial"/>
        <a:buChar char="–"/>
        <a:defRPr sz="2667" kern="1200">
          <a:solidFill>
            <a:schemeClr val="tx1"/>
          </a:solidFill>
          <a:latin typeface="+mn-lt"/>
          <a:ea typeface="+mn-ea"/>
          <a:cs typeface="+mn-cs"/>
        </a:defRPr>
      </a:lvl4pPr>
      <a:lvl5pPr marL="2743035" indent="-304782" algn="l" defTabSz="609563" rtl="0" eaLnBrk="1" latinLnBrk="0" hangingPunct="1">
        <a:spcBef>
          <a:spcPct val="20000"/>
        </a:spcBef>
        <a:buFont typeface="Arial"/>
        <a:buChar char="»"/>
        <a:defRPr sz="2667" kern="1200">
          <a:solidFill>
            <a:schemeClr val="tx1"/>
          </a:solidFill>
          <a:latin typeface="+mn-lt"/>
          <a:ea typeface="+mn-ea"/>
          <a:cs typeface="+mn-cs"/>
        </a:defRPr>
      </a:lvl5pPr>
      <a:lvl6pPr marL="3352598" indent="-304782" algn="l" defTabSz="609563" rtl="0" eaLnBrk="1" latinLnBrk="0" hangingPunct="1">
        <a:spcBef>
          <a:spcPct val="20000"/>
        </a:spcBef>
        <a:buFont typeface="Arial"/>
        <a:buChar char="•"/>
        <a:defRPr sz="2667" kern="1200">
          <a:solidFill>
            <a:schemeClr val="tx1"/>
          </a:solidFill>
          <a:latin typeface="+mn-lt"/>
          <a:ea typeface="+mn-ea"/>
          <a:cs typeface="+mn-cs"/>
        </a:defRPr>
      </a:lvl6pPr>
      <a:lvl7pPr marL="3962161" indent="-304782" algn="l" defTabSz="609563" rtl="0" eaLnBrk="1" latinLnBrk="0" hangingPunct="1">
        <a:spcBef>
          <a:spcPct val="20000"/>
        </a:spcBef>
        <a:buFont typeface="Arial"/>
        <a:buChar char="•"/>
        <a:defRPr sz="2667" kern="1200">
          <a:solidFill>
            <a:schemeClr val="tx1"/>
          </a:solidFill>
          <a:latin typeface="+mn-lt"/>
          <a:ea typeface="+mn-ea"/>
          <a:cs typeface="+mn-cs"/>
        </a:defRPr>
      </a:lvl7pPr>
      <a:lvl8pPr marL="4571724" indent="-304782" algn="l" defTabSz="609563" rtl="0" eaLnBrk="1" latinLnBrk="0" hangingPunct="1">
        <a:spcBef>
          <a:spcPct val="20000"/>
        </a:spcBef>
        <a:buFont typeface="Arial"/>
        <a:buChar char="•"/>
        <a:defRPr sz="2667" kern="1200">
          <a:solidFill>
            <a:schemeClr val="tx1"/>
          </a:solidFill>
          <a:latin typeface="+mn-lt"/>
          <a:ea typeface="+mn-ea"/>
          <a:cs typeface="+mn-cs"/>
        </a:defRPr>
      </a:lvl8pPr>
      <a:lvl9pPr marL="5181288" indent="-304782" algn="l" defTabSz="609563"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63" rtl="0" eaLnBrk="1" latinLnBrk="0" hangingPunct="1">
        <a:defRPr sz="2400" kern="1200">
          <a:solidFill>
            <a:schemeClr val="tx1"/>
          </a:solidFill>
          <a:latin typeface="+mn-lt"/>
          <a:ea typeface="+mn-ea"/>
          <a:cs typeface="+mn-cs"/>
        </a:defRPr>
      </a:lvl1pPr>
      <a:lvl2pPr marL="609563" algn="l" defTabSz="609563" rtl="0" eaLnBrk="1" latinLnBrk="0" hangingPunct="1">
        <a:defRPr sz="2400" kern="1200">
          <a:solidFill>
            <a:schemeClr val="tx1"/>
          </a:solidFill>
          <a:latin typeface="+mn-lt"/>
          <a:ea typeface="+mn-ea"/>
          <a:cs typeface="+mn-cs"/>
        </a:defRPr>
      </a:lvl2pPr>
      <a:lvl3pPr marL="1219126" algn="l" defTabSz="609563" rtl="0" eaLnBrk="1" latinLnBrk="0" hangingPunct="1">
        <a:defRPr sz="2400" kern="1200">
          <a:solidFill>
            <a:schemeClr val="tx1"/>
          </a:solidFill>
          <a:latin typeface="+mn-lt"/>
          <a:ea typeface="+mn-ea"/>
          <a:cs typeface="+mn-cs"/>
        </a:defRPr>
      </a:lvl3pPr>
      <a:lvl4pPr marL="1828690" algn="l" defTabSz="609563" rtl="0" eaLnBrk="1" latinLnBrk="0" hangingPunct="1">
        <a:defRPr sz="2400" kern="1200">
          <a:solidFill>
            <a:schemeClr val="tx1"/>
          </a:solidFill>
          <a:latin typeface="+mn-lt"/>
          <a:ea typeface="+mn-ea"/>
          <a:cs typeface="+mn-cs"/>
        </a:defRPr>
      </a:lvl4pPr>
      <a:lvl5pPr marL="2438254" algn="l" defTabSz="609563" rtl="0" eaLnBrk="1" latinLnBrk="0" hangingPunct="1">
        <a:defRPr sz="2400" kern="1200">
          <a:solidFill>
            <a:schemeClr val="tx1"/>
          </a:solidFill>
          <a:latin typeface="+mn-lt"/>
          <a:ea typeface="+mn-ea"/>
          <a:cs typeface="+mn-cs"/>
        </a:defRPr>
      </a:lvl5pPr>
      <a:lvl6pPr marL="3047816" algn="l" defTabSz="609563" rtl="0" eaLnBrk="1" latinLnBrk="0" hangingPunct="1">
        <a:defRPr sz="2400" kern="1200">
          <a:solidFill>
            <a:schemeClr val="tx1"/>
          </a:solidFill>
          <a:latin typeface="+mn-lt"/>
          <a:ea typeface="+mn-ea"/>
          <a:cs typeface="+mn-cs"/>
        </a:defRPr>
      </a:lvl6pPr>
      <a:lvl7pPr marL="3657379" algn="l" defTabSz="609563" rtl="0" eaLnBrk="1" latinLnBrk="0" hangingPunct="1">
        <a:defRPr sz="2400" kern="1200">
          <a:solidFill>
            <a:schemeClr val="tx1"/>
          </a:solidFill>
          <a:latin typeface="+mn-lt"/>
          <a:ea typeface="+mn-ea"/>
          <a:cs typeface="+mn-cs"/>
        </a:defRPr>
      </a:lvl7pPr>
      <a:lvl8pPr marL="4266943" algn="l" defTabSz="609563" rtl="0" eaLnBrk="1" latinLnBrk="0" hangingPunct="1">
        <a:defRPr sz="2400" kern="1200">
          <a:solidFill>
            <a:schemeClr val="tx1"/>
          </a:solidFill>
          <a:latin typeface="+mn-lt"/>
          <a:ea typeface="+mn-ea"/>
          <a:cs typeface="+mn-cs"/>
        </a:defRPr>
      </a:lvl8pPr>
      <a:lvl9pPr marL="4876506" algn="l" defTabSz="609563"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85B8518-1B60-491E-8034-67A9437CBAD0}"/>
              </a:ext>
            </a:extLst>
          </p:cNvPr>
          <p:cNvSpPr txBox="1"/>
          <p:nvPr userDrawn="1">
            <p:extLst>
              <p:ext uri="{1162E1C5-73C7-4A58-AE30-91384D911F3F}">
                <p184:classification xmlns:p184="http://schemas.microsoft.com/office/powerpoint/2018/4/main" val="ftr"/>
              </p:ext>
            </p:extLst>
          </p:nvPr>
        </p:nvSpPr>
        <p:spPr>
          <a:xfrm>
            <a:off x="5802801" y="6736081"/>
            <a:ext cx="368300" cy="123111"/>
          </a:xfrm>
          <a:prstGeom prst="rect">
            <a:avLst/>
          </a:prstGeom>
        </p:spPr>
        <p:txBody>
          <a:bodyPr horzOverflow="overflow" lIns="0" tIns="0" rIns="0" bIns="0">
            <a:spAutoFit/>
          </a:bodyPr>
          <a:lstStyle/>
          <a:p>
            <a:pPr algn="ctr"/>
            <a:r>
              <a:rPr lang="it-IT" sz="800">
                <a:solidFill>
                  <a:srgbClr val="626469"/>
                </a:solidFill>
                <a:latin typeface="Arial" panose="020B0604020202020204" pitchFamily="34" charset="0"/>
                <a:cs typeface="Arial" panose="020B0604020202020204" pitchFamily="34" charset="0"/>
              </a:rPr>
              <a:t>Internal</a:t>
            </a:r>
          </a:p>
        </p:txBody>
      </p:sp>
    </p:spTree>
    <p:extLst>
      <p:ext uri="{BB962C8B-B14F-4D97-AF65-F5344CB8AC3E}">
        <p14:creationId xmlns:p14="http://schemas.microsoft.com/office/powerpoint/2010/main" val="25074873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hf hdr="0" dt="0"/>
  <p:txStyles>
    <p:titleStyle>
      <a:lvl1pPr algn="ctr" defTabSz="609563" rtl="0" eaLnBrk="1" latinLnBrk="0" hangingPunct="1">
        <a:spcBef>
          <a:spcPct val="0"/>
        </a:spcBef>
        <a:buNone/>
        <a:defRPr sz="5867" kern="1200">
          <a:solidFill>
            <a:schemeClr val="tx1"/>
          </a:solidFill>
          <a:latin typeface="+mj-lt"/>
          <a:ea typeface="+mj-ea"/>
          <a:cs typeface="+mj-cs"/>
        </a:defRPr>
      </a:lvl1pPr>
    </p:titleStyle>
    <p:bodyStyle>
      <a:lvl1pPr marL="457173" indent="-457173" algn="l" defTabSz="609563" rtl="0" eaLnBrk="1" latinLnBrk="0" hangingPunct="1">
        <a:spcBef>
          <a:spcPct val="20000"/>
        </a:spcBef>
        <a:buFont typeface="Arial"/>
        <a:buChar char="•"/>
        <a:defRPr sz="4267" kern="1200">
          <a:solidFill>
            <a:schemeClr val="tx1"/>
          </a:solidFill>
          <a:latin typeface="+mn-lt"/>
          <a:ea typeface="+mn-ea"/>
          <a:cs typeface="+mn-cs"/>
        </a:defRPr>
      </a:lvl1pPr>
      <a:lvl2pPr marL="990541" indent="-380977" algn="l" defTabSz="609563" rtl="0" eaLnBrk="1" latinLnBrk="0" hangingPunct="1">
        <a:spcBef>
          <a:spcPct val="20000"/>
        </a:spcBef>
        <a:buFont typeface="Arial"/>
        <a:buChar char="–"/>
        <a:defRPr sz="3733" kern="1200">
          <a:solidFill>
            <a:schemeClr val="tx1"/>
          </a:solidFill>
          <a:latin typeface="+mn-lt"/>
          <a:ea typeface="+mn-ea"/>
          <a:cs typeface="+mn-cs"/>
        </a:defRPr>
      </a:lvl2pPr>
      <a:lvl3pPr marL="1523909" indent="-304782" algn="l" defTabSz="609563" rtl="0" eaLnBrk="1" latinLnBrk="0" hangingPunct="1">
        <a:spcBef>
          <a:spcPct val="20000"/>
        </a:spcBef>
        <a:buFont typeface="Arial"/>
        <a:buChar char="•"/>
        <a:defRPr sz="3200" kern="1200">
          <a:solidFill>
            <a:schemeClr val="tx1"/>
          </a:solidFill>
          <a:latin typeface="+mn-lt"/>
          <a:ea typeface="+mn-ea"/>
          <a:cs typeface="+mn-cs"/>
        </a:defRPr>
      </a:lvl3pPr>
      <a:lvl4pPr marL="2133472" indent="-304782" algn="l" defTabSz="609563" rtl="0" eaLnBrk="1" latinLnBrk="0" hangingPunct="1">
        <a:spcBef>
          <a:spcPct val="20000"/>
        </a:spcBef>
        <a:buFont typeface="Arial"/>
        <a:buChar char="–"/>
        <a:defRPr sz="2667" kern="1200">
          <a:solidFill>
            <a:schemeClr val="tx1"/>
          </a:solidFill>
          <a:latin typeface="+mn-lt"/>
          <a:ea typeface="+mn-ea"/>
          <a:cs typeface="+mn-cs"/>
        </a:defRPr>
      </a:lvl4pPr>
      <a:lvl5pPr marL="2743035" indent="-304782" algn="l" defTabSz="609563" rtl="0" eaLnBrk="1" latinLnBrk="0" hangingPunct="1">
        <a:spcBef>
          <a:spcPct val="20000"/>
        </a:spcBef>
        <a:buFont typeface="Arial"/>
        <a:buChar char="»"/>
        <a:defRPr sz="2667" kern="1200">
          <a:solidFill>
            <a:schemeClr val="tx1"/>
          </a:solidFill>
          <a:latin typeface="+mn-lt"/>
          <a:ea typeface="+mn-ea"/>
          <a:cs typeface="+mn-cs"/>
        </a:defRPr>
      </a:lvl5pPr>
      <a:lvl6pPr marL="3352598" indent="-304782" algn="l" defTabSz="609563" rtl="0" eaLnBrk="1" latinLnBrk="0" hangingPunct="1">
        <a:spcBef>
          <a:spcPct val="20000"/>
        </a:spcBef>
        <a:buFont typeface="Arial"/>
        <a:buChar char="•"/>
        <a:defRPr sz="2667" kern="1200">
          <a:solidFill>
            <a:schemeClr val="tx1"/>
          </a:solidFill>
          <a:latin typeface="+mn-lt"/>
          <a:ea typeface="+mn-ea"/>
          <a:cs typeface="+mn-cs"/>
        </a:defRPr>
      </a:lvl6pPr>
      <a:lvl7pPr marL="3962161" indent="-304782" algn="l" defTabSz="609563" rtl="0" eaLnBrk="1" latinLnBrk="0" hangingPunct="1">
        <a:spcBef>
          <a:spcPct val="20000"/>
        </a:spcBef>
        <a:buFont typeface="Arial"/>
        <a:buChar char="•"/>
        <a:defRPr sz="2667" kern="1200">
          <a:solidFill>
            <a:schemeClr val="tx1"/>
          </a:solidFill>
          <a:latin typeface="+mn-lt"/>
          <a:ea typeface="+mn-ea"/>
          <a:cs typeface="+mn-cs"/>
        </a:defRPr>
      </a:lvl7pPr>
      <a:lvl8pPr marL="4571724" indent="-304782" algn="l" defTabSz="609563" rtl="0" eaLnBrk="1" latinLnBrk="0" hangingPunct="1">
        <a:spcBef>
          <a:spcPct val="20000"/>
        </a:spcBef>
        <a:buFont typeface="Arial"/>
        <a:buChar char="•"/>
        <a:defRPr sz="2667" kern="1200">
          <a:solidFill>
            <a:schemeClr val="tx1"/>
          </a:solidFill>
          <a:latin typeface="+mn-lt"/>
          <a:ea typeface="+mn-ea"/>
          <a:cs typeface="+mn-cs"/>
        </a:defRPr>
      </a:lvl8pPr>
      <a:lvl9pPr marL="5181288" indent="-304782" algn="l" defTabSz="609563"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63" rtl="0" eaLnBrk="1" latinLnBrk="0" hangingPunct="1">
        <a:defRPr sz="2400" kern="1200">
          <a:solidFill>
            <a:schemeClr val="tx1"/>
          </a:solidFill>
          <a:latin typeface="+mn-lt"/>
          <a:ea typeface="+mn-ea"/>
          <a:cs typeface="+mn-cs"/>
        </a:defRPr>
      </a:lvl1pPr>
      <a:lvl2pPr marL="609563" algn="l" defTabSz="609563" rtl="0" eaLnBrk="1" latinLnBrk="0" hangingPunct="1">
        <a:defRPr sz="2400" kern="1200">
          <a:solidFill>
            <a:schemeClr val="tx1"/>
          </a:solidFill>
          <a:latin typeface="+mn-lt"/>
          <a:ea typeface="+mn-ea"/>
          <a:cs typeface="+mn-cs"/>
        </a:defRPr>
      </a:lvl2pPr>
      <a:lvl3pPr marL="1219126" algn="l" defTabSz="609563" rtl="0" eaLnBrk="1" latinLnBrk="0" hangingPunct="1">
        <a:defRPr sz="2400" kern="1200">
          <a:solidFill>
            <a:schemeClr val="tx1"/>
          </a:solidFill>
          <a:latin typeface="+mn-lt"/>
          <a:ea typeface="+mn-ea"/>
          <a:cs typeface="+mn-cs"/>
        </a:defRPr>
      </a:lvl3pPr>
      <a:lvl4pPr marL="1828690" algn="l" defTabSz="609563" rtl="0" eaLnBrk="1" latinLnBrk="0" hangingPunct="1">
        <a:defRPr sz="2400" kern="1200">
          <a:solidFill>
            <a:schemeClr val="tx1"/>
          </a:solidFill>
          <a:latin typeface="+mn-lt"/>
          <a:ea typeface="+mn-ea"/>
          <a:cs typeface="+mn-cs"/>
        </a:defRPr>
      </a:lvl4pPr>
      <a:lvl5pPr marL="2438254" algn="l" defTabSz="609563" rtl="0" eaLnBrk="1" latinLnBrk="0" hangingPunct="1">
        <a:defRPr sz="2400" kern="1200">
          <a:solidFill>
            <a:schemeClr val="tx1"/>
          </a:solidFill>
          <a:latin typeface="+mn-lt"/>
          <a:ea typeface="+mn-ea"/>
          <a:cs typeface="+mn-cs"/>
        </a:defRPr>
      </a:lvl5pPr>
      <a:lvl6pPr marL="3047816" algn="l" defTabSz="609563" rtl="0" eaLnBrk="1" latinLnBrk="0" hangingPunct="1">
        <a:defRPr sz="2400" kern="1200">
          <a:solidFill>
            <a:schemeClr val="tx1"/>
          </a:solidFill>
          <a:latin typeface="+mn-lt"/>
          <a:ea typeface="+mn-ea"/>
          <a:cs typeface="+mn-cs"/>
        </a:defRPr>
      </a:lvl6pPr>
      <a:lvl7pPr marL="3657379" algn="l" defTabSz="609563" rtl="0" eaLnBrk="1" latinLnBrk="0" hangingPunct="1">
        <a:defRPr sz="2400" kern="1200">
          <a:solidFill>
            <a:schemeClr val="tx1"/>
          </a:solidFill>
          <a:latin typeface="+mn-lt"/>
          <a:ea typeface="+mn-ea"/>
          <a:cs typeface="+mn-cs"/>
        </a:defRPr>
      </a:lvl7pPr>
      <a:lvl8pPr marL="4266943" algn="l" defTabSz="609563" rtl="0" eaLnBrk="1" latinLnBrk="0" hangingPunct="1">
        <a:defRPr sz="2400" kern="1200">
          <a:solidFill>
            <a:schemeClr val="tx1"/>
          </a:solidFill>
          <a:latin typeface="+mn-lt"/>
          <a:ea typeface="+mn-ea"/>
          <a:cs typeface="+mn-cs"/>
        </a:defRPr>
      </a:lvl8pPr>
      <a:lvl9pPr marL="4876506" algn="l" defTabSz="60956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4">
            <a:extLst>
              <a:ext uri="{28A0092B-C50C-407E-A947-70E740481C1C}">
                <a14:useLocalDpi xmlns:a14="http://schemas.microsoft.com/office/drawing/2010/main" val="0"/>
              </a:ext>
            </a:extLst>
          </a:blip>
          <a:srcRect l="1389" r="1389"/>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F380471C-680D-48D6-900D-9DB3B0A7BF0A}"/>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2200674457"/>
      </p:ext>
    </p:extLst>
  </p:cSld>
  <p:clrMap bg1="lt1" tx1="dk1" bg2="lt2" tx2="dk2" accent1="accent1" accent2="accent2" accent3="accent3" accent4="accent4" accent5="accent5" accent6="accent6" hlink="hlink" folHlink="folHlink"/>
  <p:sldLayoutIdLst>
    <p:sldLayoutId id="2147483660" r:id="rId1"/>
    <p:sldLayoutId id="2147483664" r:id="rId2"/>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4">
            <a:extLst>
              <a:ext uri="{28A0092B-C50C-407E-A947-70E740481C1C}">
                <a14:useLocalDpi xmlns:a14="http://schemas.microsoft.com/office/drawing/2010/main" val="0"/>
              </a:ext>
            </a:extLst>
          </a:blip>
          <a:srcRect t="8395" b="8395"/>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F1E53760-C665-4185-8E9B-5D3271F570EA}"/>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38088472"/>
      </p:ext>
    </p:extLst>
  </p:cSld>
  <p:clrMap bg1="lt1" tx1="dk1" bg2="lt2" tx2="dk2" accent1="accent1" accent2="accent2" accent3="accent3" accent4="accent4" accent5="accent5" accent6="accent6" hlink="hlink" folHlink="folHlink"/>
  <p:sldLayoutIdLst>
    <p:sldLayoutId id="2147483666" r:id="rId1"/>
    <p:sldLayoutId id="2147483667" r:id="rId2"/>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4">
            <a:extLst>
              <a:ext uri="{28A0092B-C50C-407E-A947-70E740481C1C}">
                <a14:useLocalDpi xmlns:a14="http://schemas.microsoft.com/office/drawing/2010/main" val="0"/>
              </a:ext>
            </a:extLst>
          </a:blip>
          <a:srcRect l="10000" r="10000"/>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3642"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BE1C68A7-C944-4244-8222-A1DADA478683}"/>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742438764"/>
      </p:ext>
    </p:extLst>
  </p:cSld>
  <p:clrMap bg1="lt1" tx1="dk1" bg2="lt2" tx2="dk2" accent1="accent1" accent2="accent2" accent3="accent3" accent4="accent4" accent5="accent5" accent6="accent6" hlink="hlink" folHlink="folHlink"/>
  <p:sldLayoutIdLst>
    <p:sldLayoutId id="2147483669" r:id="rId1"/>
    <p:sldLayoutId id="2147483670" r:id="rId2"/>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4">
            <a:extLst>
              <a:ext uri="{28A0092B-C50C-407E-A947-70E740481C1C}">
                <a14:useLocalDpi xmlns:a14="http://schemas.microsoft.com/office/drawing/2010/main" val="0"/>
              </a:ext>
            </a:extLst>
          </a:blip>
          <a:srcRect l="93" r="93"/>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3642"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ACA3048A-B55F-4437-AED3-2835F491B9EB}"/>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2634852602"/>
      </p:ext>
    </p:extLst>
  </p:cSld>
  <p:clrMap bg1="lt1" tx1="dk1" bg2="lt2" tx2="dk2" accent1="accent1" accent2="accent2" accent3="accent3" accent4="accent4" accent5="accent5" accent6="accent6" hlink="hlink" folHlink="folHlink"/>
  <p:sldLayoutIdLst>
    <p:sldLayoutId id="2147483672" r:id="rId1"/>
    <p:sldLayoutId id="2147483673" r:id="rId2"/>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5">
            <a:extLst>
              <a:ext uri="{28A0092B-C50C-407E-A947-70E740481C1C}">
                <a14:useLocalDpi xmlns:a14="http://schemas.microsoft.com/office/drawing/2010/main" val="0"/>
              </a:ext>
            </a:extLst>
          </a:blip>
          <a:srcRect t="7467" b="7467"/>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F7315188-093E-473A-A800-90847916682F}"/>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07782716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5">
            <a:extLst>
              <a:ext uri="{28A0092B-C50C-407E-A947-70E740481C1C}">
                <a14:useLocalDpi xmlns:a14="http://schemas.microsoft.com/office/drawing/2010/main" val="0"/>
              </a:ext>
            </a:extLst>
          </a:blip>
          <a:srcRect t="21875" b="21875"/>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F6C14633-DC78-4C6A-A04C-363AED5DC836}"/>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283286138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25BBE85-F275-0C46-9726-D93392F8B92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8" r="-10" b="32133"/>
          <a:stretch/>
        </p:blipFill>
        <p:spPr>
          <a:xfrm>
            <a:off x="0" y="0"/>
            <a:ext cx="121932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ADEE07BA-7F52-475D-B339-8DC01104EDCB}"/>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403364210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686C0521-B7B9-4C12-86DE-7DFF61A3F5AB}"/>
              </a:ext>
            </a:extLst>
          </p:cNvPr>
          <p:cNvPicPr>
            <a:picLocks noChangeAspect="1"/>
          </p:cNvPicPr>
          <p:nvPr userDrawn="1"/>
        </p:nvPicPr>
        <p:blipFill>
          <a:blip r:embed="rId5">
            <a:extLst>
              <a:ext uri="{28A0092B-C50C-407E-A947-70E740481C1C}">
                <a14:useLocalDpi xmlns:a14="http://schemas.microsoft.com/office/drawing/2010/main" val="0"/>
              </a:ext>
            </a:extLst>
          </a:blip>
          <a:srcRect l="29167" r="29167"/>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E9DAC928-7AC8-4D6A-AA2C-06C092EA0D90}"/>
              </a:ext>
            </a:extLst>
          </p:cNvPr>
          <p:cNvSpPr/>
          <p:nvPr userDrawn="1"/>
        </p:nvSpPr>
        <p:spPr>
          <a:xfrm>
            <a:off x="0" y="6613474"/>
            <a:ext cx="12192000" cy="244526"/>
          </a:xfrm>
          <a:prstGeom prst="rect">
            <a:avLst/>
          </a:prstGeom>
          <a:solidFill>
            <a:srgbClr val="282828">
              <a:alpha val="65000"/>
            </a:srgbClr>
          </a:solidFill>
        </p:spPr>
        <p:txBody>
          <a:bodyPr vert="horz" lIns="396000" tIns="45720" rIns="91440" bIns="45720" rtlCol="0" anchor="ctr">
            <a:normAutofit fontScale="47500" lnSpcReduction="20000"/>
          </a:bodyPr>
          <a:lstStyle/>
          <a:p>
            <a:pPr lvl="0">
              <a:lnSpc>
                <a:spcPct val="90000"/>
              </a:lnSpc>
              <a:spcBef>
                <a:spcPct val="0"/>
              </a:spcBef>
              <a:buNone/>
            </a:pPr>
            <a:endParaRPr lang="fr-FR" sz="2800">
              <a:solidFill>
                <a:schemeClr val="bg1"/>
              </a:solidFill>
              <a:latin typeface="+mj-lt"/>
              <a:ea typeface="+mj-ea"/>
              <a:cs typeface="+mj-cs"/>
            </a:endParaRPr>
          </a:p>
        </p:txBody>
      </p:sp>
      <p:sp>
        <p:nvSpPr>
          <p:cNvPr id="13" name="Rectangle 12">
            <a:extLst>
              <a:ext uri="{FF2B5EF4-FFF2-40B4-BE49-F238E27FC236}">
                <a16:creationId xmlns:a16="http://schemas.microsoft.com/office/drawing/2014/main" id="{E9C0E616-198B-4C5C-82CD-DF2F9D99E061}"/>
              </a:ext>
            </a:extLst>
          </p:cNvPr>
          <p:cNvSpPr/>
          <p:nvPr userDrawn="1"/>
        </p:nvSpPr>
        <p:spPr>
          <a:xfrm>
            <a:off x="0" y="0"/>
            <a:ext cx="12192000" cy="684000"/>
          </a:xfrm>
          <a:prstGeom prst="rect">
            <a:avLst/>
          </a:prstGeom>
          <a:solidFill>
            <a:srgbClr val="282828">
              <a:alpha val="75000"/>
            </a:srgbClr>
          </a:solidFill>
        </p:spPr>
        <p:txBody>
          <a:bodyPr vert="horz" lIns="396000" tIns="45720" rIns="91440" bIns="45720" rtlCol="0" anchor="ctr">
            <a:normAutofit/>
          </a:bodyPr>
          <a:lstStyle/>
          <a:p>
            <a:pPr lvl="0">
              <a:lnSpc>
                <a:spcPct val="90000"/>
              </a:lnSpc>
              <a:spcBef>
                <a:spcPct val="0"/>
              </a:spcBef>
              <a:buNone/>
            </a:pPr>
            <a:endParaRPr lang="fr-FR" sz="2800">
              <a:solidFill>
                <a:schemeClr val="bg1"/>
              </a:solidFill>
              <a:latin typeface="+mj-lt"/>
              <a:ea typeface="+mj-ea"/>
              <a:cs typeface="+mj-cs"/>
            </a:endParaRPr>
          </a:p>
        </p:txBody>
      </p:sp>
      <p:sp>
        <p:nvSpPr>
          <p:cNvPr id="17" name="Rectangle 16">
            <a:extLst>
              <a:ext uri="{FF2B5EF4-FFF2-40B4-BE49-F238E27FC236}">
                <a16:creationId xmlns:a16="http://schemas.microsoft.com/office/drawing/2014/main" id="{0D5342C5-399E-46D3-9AC8-AEFE115AC680}"/>
              </a:ext>
            </a:extLst>
          </p:cNvPr>
          <p:cNvSpPr/>
          <p:nvPr userDrawn="1"/>
        </p:nvSpPr>
        <p:spPr>
          <a:xfrm>
            <a:off x="315687" y="879023"/>
            <a:ext cx="11595100" cy="5569118"/>
          </a:xfrm>
          <a:prstGeom prst="rect">
            <a:avLst/>
          </a:prstGeom>
          <a:solidFill>
            <a:schemeClr val="tx2">
              <a:lumMod val="5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5C04408D-868B-4CFB-BC1A-F14AAB747968}"/>
              </a:ext>
            </a:extLst>
          </p:cNvPr>
          <p:cNvSpPr>
            <a:spLocks noGrp="1"/>
          </p:cNvSpPr>
          <p:nvPr>
            <p:ph type="title"/>
          </p:nvPr>
        </p:nvSpPr>
        <p:spPr>
          <a:xfrm>
            <a:off x="0" y="0"/>
            <a:ext cx="10172700" cy="682625"/>
          </a:xfrm>
          <a:prstGeom prst="rect">
            <a:avLst/>
          </a:prstGeom>
          <a:noFill/>
        </p:spPr>
        <p:txBody>
          <a:bodyPr vert="horz" lIns="28800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C647470-20B7-4CF1-9779-3B05CCF43E23}"/>
              </a:ext>
            </a:extLst>
          </p:cNvPr>
          <p:cNvSpPr>
            <a:spLocks noGrp="1"/>
          </p:cNvSpPr>
          <p:nvPr>
            <p:ph type="body" idx="1"/>
          </p:nvPr>
        </p:nvSpPr>
        <p:spPr>
          <a:xfrm>
            <a:off x="304800" y="872840"/>
            <a:ext cx="11595100" cy="5575300"/>
          </a:xfrm>
          <a:prstGeom prst="rect">
            <a:avLst/>
          </a:prstGeom>
          <a:noFill/>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39FAE2A6-96FB-4EED-83E8-CE9E5B6F5103}"/>
              </a:ext>
            </a:extLst>
          </p:cNvPr>
          <p:cNvSpPr>
            <a:spLocks noGrp="1"/>
          </p:cNvSpPr>
          <p:nvPr>
            <p:ph type="sldNum" sz="quarter" idx="4"/>
          </p:nvPr>
        </p:nvSpPr>
        <p:spPr>
          <a:xfrm>
            <a:off x="11428187" y="6655049"/>
            <a:ext cx="471713" cy="159792"/>
          </a:xfrm>
          <a:prstGeom prst="rect">
            <a:avLst/>
          </a:prstGeom>
        </p:spPr>
        <p:txBody>
          <a:bodyPr vert="horz" lIns="91440" tIns="0" rIns="36000" bIns="0" rtlCol="0" anchor="ctr"/>
          <a:lstStyle>
            <a:lvl1pPr algn="r">
              <a:defRPr sz="900">
                <a:solidFill>
                  <a:schemeClr val="bg1"/>
                </a:solidFill>
              </a:defRPr>
            </a:lvl1pPr>
          </a:lstStyle>
          <a:p>
            <a:fld id="{B4EA6660-F7EC-4EF9-AF08-FD8E767A730B}" type="slidenum">
              <a:rPr lang="fr-FR" smtClean="0"/>
              <a:pPr/>
              <a:t>‹N›</a:t>
            </a:fld>
            <a:endParaRPr lang="fr-FR"/>
          </a:p>
        </p:txBody>
      </p:sp>
      <p:pic>
        <p:nvPicPr>
          <p:cNvPr id="15" name="Image 14">
            <a:extLst>
              <a:ext uri="{FF2B5EF4-FFF2-40B4-BE49-F238E27FC236}">
                <a16:creationId xmlns:a16="http://schemas.microsoft.com/office/drawing/2014/main" id="{D668A622-06E3-4721-8DDE-32BE663163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4656" y="6537832"/>
            <a:ext cx="1265382" cy="348884"/>
          </a:xfrm>
          <a:prstGeom prst="rect">
            <a:avLst/>
          </a:prstGeom>
        </p:spPr>
      </p:pic>
      <p:sp>
        <p:nvSpPr>
          <p:cNvPr id="4" name="MSIPCMContentMarking" descr="{&quot;HashCode&quot;:1235388660,&quot;Placement&quot;:&quot;Footer&quot;,&quot;Top&quot;:525.346863,&quot;Left&quot;:462.094818,&quot;SlideWidth&quot;:960,&quot;SlideHeight&quot;:540}">
            <a:extLst>
              <a:ext uri="{FF2B5EF4-FFF2-40B4-BE49-F238E27FC236}">
                <a16:creationId xmlns:a16="http://schemas.microsoft.com/office/drawing/2014/main" id="{765FA441-07CF-4370-9513-03FA3DA31A06}"/>
              </a:ext>
            </a:extLst>
          </p:cNvPr>
          <p:cNvSpPr txBox="1"/>
          <p:nvPr userDrawn="1"/>
        </p:nvSpPr>
        <p:spPr>
          <a:xfrm>
            <a:off x="5868604" y="66719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fr-FR"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67001713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hf hdr="0"/>
  <p:txStyles>
    <p:title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8.jpeg"/><Relationship Id="rId5" Type="http://schemas.openxmlformats.org/officeDocument/2006/relationships/image" Target="../media/image9.jpeg"/><Relationship Id="rId4" Type="http://schemas.openxmlformats.org/officeDocument/2006/relationships/image" Target="../media/image37.jpeg"/><Relationship Id="rId9" Type="http://schemas.openxmlformats.org/officeDocument/2006/relationships/hyperlink" Target="https://lelineecurve.blogspot.com/2012/10/io-la-lavastoviglie-e-il-tempo.html"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1.png"/><Relationship Id="rId7" Type="http://schemas.openxmlformats.org/officeDocument/2006/relationships/hyperlink" Target="https://pxhere.com/it/photo/1551075"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3.jpg"/><Relationship Id="rId5" Type="http://schemas.openxmlformats.org/officeDocument/2006/relationships/image" Target="../media/image37.jpeg"/><Relationship Id="rId4" Type="http://schemas.openxmlformats.org/officeDocument/2006/relationships/image" Target="../media/image42.jpeg"/><Relationship Id="rId9" Type="http://schemas.openxmlformats.org/officeDocument/2006/relationships/hyperlink" Target="https://www.jardinesquemegustan.com/2015/12/una-piscina-con-cubierta-en-el-jardin.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7" Type="http://schemas.microsoft.com/office/2007/relationships/hdphoto" Target="../media/hdphoto6.wdp"/><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1.png"/><Relationship Id="rId5" Type="http://schemas.microsoft.com/office/2007/relationships/hdphoto" Target="../media/hdphoto5.wdp"/><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52.png"/><Relationship Id="rId7" Type="http://schemas.microsoft.com/office/2007/relationships/hdphoto" Target="../media/hdphoto5.wdp"/><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54.png"/><Relationship Id="rId4" Type="http://schemas.openxmlformats.org/officeDocument/2006/relationships/image" Target="../media/image53.png"/><Relationship Id="rId9" Type="http://schemas.microsoft.com/office/2007/relationships/hdphoto" Target="../media/hdphoto6.wdp"/></Relationships>
</file>

<file path=ppt/slides/_rels/slide15.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sv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60.png"/><Relationship Id="rId4" Type="http://schemas.microsoft.com/office/2007/relationships/hdphoto" Target="../media/hdphoto8.wdp"/></Relationships>
</file>

<file path=ppt/slides/_rels/slide1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1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3" Type="http://schemas.openxmlformats.org/officeDocument/2006/relationships/image" Target="../media/image70.png"/><Relationship Id="rId7" Type="http://schemas.microsoft.com/office/2007/relationships/hdphoto" Target="../media/hdphoto10.wdp"/><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66.png"/><Relationship Id="rId4" Type="http://schemas.microsoft.com/office/2007/relationships/hdphoto" Target="../media/hdphoto9.wdp"/></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2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emf"/><Relationship Id="rId18" Type="http://schemas.openxmlformats.org/officeDocument/2006/relationships/image" Target="../media/image88.png"/><Relationship Id="rId3" Type="http://schemas.openxmlformats.org/officeDocument/2006/relationships/image" Target="../media/image74.png"/><Relationship Id="rId7" Type="http://schemas.openxmlformats.org/officeDocument/2006/relationships/image" Target="../media/image78.jpeg"/><Relationship Id="rId12" Type="http://schemas.openxmlformats.org/officeDocument/2006/relationships/image" Target="../media/image83.emf"/><Relationship Id="rId17" Type="http://schemas.openxmlformats.org/officeDocument/2006/relationships/image" Target="../media/image68.png"/><Relationship Id="rId2" Type="http://schemas.openxmlformats.org/officeDocument/2006/relationships/notesSlide" Target="../notesSlides/notesSlide22.xml"/><Relationship Id="rId16" Type="http://schemas.openxmlformats.org/officeDocument/2006/relationships/image" Target="../media/image87.jpeg"/><Relationship Id="rId20" Type="http://schemas.openxmlformats.org/officeDocument/2006/relationships/image" Target="../media/image90.jpeg"/><Relationship Id="rId1" Type="http://schemas.openxmlformats.org/officeDocument/2006/relationships/slideLayout" Target="../slideLayouts/slideLayout3.xml"/><Relationship Id="rId6" Type="http://schemas.openxmlformats.org/officeDocument/2006/relationships/image" Target="../media/image77.png"/><Relationship Id="rId11" Type="http://schemas.openxmlformats.org/officeDocument/2006/relationships/image" Target="../media/image82.emf"/><Relationship Id="rId5" Type="http://schemas.openxmlformats.org/officeDocument/2006/relationships/image" Target="../media/image76.jpeg"/><Relationship Id="rId15" Type="http://schemas.openxmlformats.org/officeDocument/2006/relationships/image" Target="../media/image86.jpeg"/><Relationship Id="rId10" Type="http://schemas.openxmlformats.org/officeDocument/2006/relationships/image" Target="../media/image81.emf"/><Relationship Id="rId19" Type="http://schemas.openxmlformats.org/officeDocument/2006/relationships/image" Target="../media/image89.png"/><Relationship Id="rId4" Type="http://schemas.openxmlformats.org/officeDocument/2006/relationships/image" Target="../media/image75.png"/><Relationship Id="rId9" Type="http://schemas.openxmlformats.org/officeDocument/2006/relationships/image" Target="../media/image80.jpeg"/><Relationship Id="rId14" Type="http://schemas.openxmlformats.org/officeDocument/2006/relationships/image" Target="../media/image85.emf"/></Relationships>
</file>

<file path=ppt/slides/_rels/slide2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image" Target="../media/image92.png"/></Relationships>
</file>

<file path=ppt/slides/_rels/slide2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97.png"/><Relationship Id="rId4" Type="http://schemas.openxmlformats.org/officeDocument/2006/relationships/image" Target="../media/image96.png"/></Relationships>
</file>

<file path=ppt/slides/_rels/slide25.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8.png"/><Relationship Id="rId7" Type="http://schemas.openxmlformats.org/officeDocument/2006/relationships/hyperlink" Target="https://www.wired.it/economia/business/2019/08/02/energia-fotovoltaico-lombardia/"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01.jpg"/><Relationship Id="rId5" Type="http://schemas.openxmlformats.org/officeDocument/2006/relationships/image" Target="../media/image100.jpeg"/><Relationship Id="rId4" Type="http://schemas.openxmlformats.org/officeDocument/2006/relationships/image" Target="../media/image99.jpeg"/></Relationships>
</file>

<file path=ppt/slides/_rels/slide2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hyperlink" Target="http://www.wikibit.it/u/cosa-significa-ups-hardware-3883/"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104.jpg"/><Relationship Id="rId5" Type="http://schemas.openxmlformats.org/officeDocument/2006/relationships/image" Target="../media/image5.jpeg"/><Relationship Id="rId4" Type="http://schemas.openxmlformats.org/officeDocument/2006/relationships/image" Target="../media/image103.jpeg"/></Relationships>
</file>

<file path=ppt/slides/_rels/slide29.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105.png"/><Relationship Id="rId7" Type="http://schemas.openxmlformats.org/officeDocument/2006/relationships/image" Target="../media/image89.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07.emf"/><Relationship Id="rId5" Type="http://schemas.openxmlformats.org/officeDocument/2006/relationships/image" Target="../media/image106.png"/><Relationship Id="rId4" Type="http://schemas.microsoft.com/office/2007/relationships/hdphoto" Target="../media/hdphoto11.wdp"/></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110.png"/><Relationship Id="rId4" Type="http://schemas.openxmlformats.org/officeDocument/2006/relationships/image" Target="../media/image109.png"/></Relationships>
</file>

<file path=ppt/slides/_rels/slide31.xml.rels><?xml version="1.0" encoding="UTF-8" standalone="yes"?>
<Relationships xmlns="http://schemas.openxmlformats.org/package/2006/relationships"><Relationship Id="rId8" Type="http://schemas.openxmlformats.org/officeDocument/2006/relationships/image" Target="../media/image113.emf"/><Relationship Id="rId13" Type="http://schemas.openxmlformats.org/officeDocument/2006/relationships/image" Target="../media/image118.png"/><Relationship Id="rId3" Type="http://schemas.openxmlformats.org/officeDocument/2006/relationships/image" Target="../media/image17.png"/><Relationship Id="rId7" Type="http://schemas.openxmlformats.org/officeDocument/2006/relationships/image" Target="../media/image112.svg"/><Relationship Id="rId12" Type="http://schemas.openxmlformats.org/officeDocument/2006/relationships/image" Target="../media/image117.emf"/><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111.png"/><Relationship Id="rId11" Type="http://schemas.openxmlformats.org/officeDocument/2006/relationships/image" Target="../media/image116.svg"/><Relationship Id="rId5" Type="http://schemas.openxmlformats.org/officeDocument/2006/relationships/image" Target="../media/image110.png"/><Relationship Id="rId15" Type="http://schemas.openxmlformats.org/officeDocument/2006/relationships/image" Target="../media/image120.emf"/><Relationship Id="rId10" Type="http://schemas.openxmlformats.org/officeDocument/2006/relationships/image" Target="../media/image115.png"/><Relationship Id="rId4" Type="http://schemas.openxmlformats.org/officeDocument/2006/relationships/image" Target="../media/image108.png"/><Relationship Id="rId9" Type="http://schemas.openxmlformats.org/officeDocument/2006/relationships/image" Target="../media/image114.emf"/><Relationship Id="rId14" Type="http://schemas.openxmlformats.org/officeDocument/2006/relationships/image" Target="../media/image119.svg"/></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21.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124.svg"/><Relationship Id="rId5" Type="http://schemas.openxmlformats.org/officeDocument/2006/relationships/image" Target="../media/image123.png"/><Relationship Id="rId4" Type="http://schemas.openxmlformats.org/officeDocument/2006/relationships/image" Target="../media/image122.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5.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124.svg"/><Relationship Id="rId5" Type="http://schemas.openxmlformats.org/officeDocument/2006/relationships/image" Target="../media/image123.png"/><Relationship Id="rId4" Type="http://schemas.openxmlformats.org/officeDocument/2006/relationships/image" Target="../media/image128.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9.emf"/></Relationships>
</file>

<file path=ppt/slides/_rels/slide3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124.svg"/><Relationship Id="rId4" Type="http://schemas.openxmlformats.org/officeDocument/2006/relationships/image" Target="../media/image123.png"/></Relationships>
</file>

<file path=ppt/slides/_rels/slide3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microsoft.com/office/2007/relationships/hdphoto" Target="../media/hdphoto11.wdp"/><Relationship Id="rId5" Type="http://schemas.openxmlformats.org/officeDocument/2006/relationships/image" Target="../media/image105.png"/><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33.png"/><Relationship Id="rId4" Type="http://schemas.microsoft.com/office/2007/relationships/hdphoto" Target="../media/hdphoto2.wdp"/><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197D8E-A527-4342-AFA3-FC1591096011}"/>
              </a:ext>
            </a:extLst>
          </p:cNvPr>
          <p:cNvSpPr>
            <a:spLocks noGrp="1"/>
          </p:cNvSpPr>
          <p:nvPr>
            <p:ph type="ctrTitle"/>
          </p:nvPr>
        </p:nvSpPr>
        <p:spPr/>
        <p:txBody>
          <a:bodyPr anchor="ctr" anchorCtr="0">
            <a:normAutofit/>
          </a:bodyPr>
          <a:lstStyle/>
          <a:p>
            <a:r>
              <a:rPr lang="it-IT" sz="5400" b="1" i="0" dirty="0">
                <a:solidFill>
                  <a:schemeClr val="bg2"/>
                </a:solidFill>
                <a:effectLst/>
              </a:rPr>
              <a:t>Interruttori differenziali: </a:t>
            </a:r>
            <a:br>
              <a:rPr lang="it-IT" sz="5400" b="1" i="0" dirty="0">
                <a:solidFill>
                  <a:schemeClr val="bg2"/>
                </a:solidFill>
                <a:effectLst/>
              </a:rPr>
            </a:br>
            <a:r>
              <a:rPr lang="it-IT" sz="4000" i="0" dirty="0">
                <a:solidFill>
                  <a:schemeClr val="bg2"/>
                </a:solidFill>
                <a:effectLst/>
              </a:rPr>
              <a:t>tipi, caratteristiche e criteri di scelta in funzione dei carichi</a:t>
            </a:r>
          </a:p>
        </p:txBody>
      </p:sp>
      <p:pic>
        <p:nvPicPr>
          <p:cNvPr id="8" name="Image 7">
            <a:extLst>
              <a:ext uri="{FF2B5EF4-FFF2-40B4-BE49-F238E27FC236}">
                <a16:creationId xmlns:a16="http://schemas.microsoft.com/office/drawing/2014/main" id="{EF4E5A02-F24F-4F2B-8390-58E77CAF8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78240" y="6041393"/>
            <a:ext cx="2713760" cy="748222"/>
          </a:xfrm>
          <a:prstGeom prst="rect">
            <a:avLst/>
          </a:prstGeom>
        </p:spPr>
      </p:pic>
      <p:sp>
        <p:nvSpPr>
          <p:cNvPr id="3" name="Subtitle 4">
            <a:extLst>
              <a:ext uri="{FF2B5EF4-FFF2-40B4-BE49-F238E27FC236}">
                <a16:creationId xmlns:a16="http://schemas.microsoft.com/office/drawing/2014/main" id="{7923F5D6-4560-EC17-E1DA-5EA0CCAF6B8F}"/>
              </a:ext>
            </a:extLst>
          </p:cNvPr>
          <p:cNvSpPr txBox="1">
            <a:spLocks/>
          </p:cNvSpPr>
          <p:nvPr/>
        </p:nvSpPr>
        <p:spPr>
          <a:xfrm>
            <a:off x="1524000" y="6041393"/>
            <a:ext cx="4072450" cy="549548"/>
          </a:xfrm>
          <a:prstGeom prst="rect">
            <a:avLst/>
          </a:prstGeom>
        </p:spPr>
        <p:txBody>
          <a:bodyPr wrap="square" lIns="0" tIns="0" rIns="0" bIns="0"/>
          <a:lstStyle>
            <a:lvl1pPr marL="230704" indent="-209539" algn="l" defTabSz="609563" rtl="0" eaLnBrk="1" latinLnBrk="0" hangingPunct="1">
              <a:spcBef>
                <a:spcPts val="667"/>
              </a:spcBef>
              <a:spcAft>
                <a:spcPts val="667"/>
              </a:spcAft>
              <a:buClr>
                <a:schemeClr val="bg2"/>
              </a:buClr>
              <a:buFont typeface="Arial" panose="020B0604020202020204" pitchFamily="34" charset="0"/>
              <a:buNone/>
              <a:defRPr sz="2000" kern="1200">
                <a:solidFill>
                  <a:schemeClr val="accent1"/>
                </a:solidFill>
                <a:latin typeface="Arial"/>
                <a:ea typeface="+mn-ea"/>
                <a:cs typeface="Arial"/>
              </a:defRPr>
            </a:lvl1pPr>
            <a:lvl2pPr marL="482572" indent="-243403" algn="l" defTabSz="596864" rtl="0" eaLnBrk="1" latinLnBrk="0" hangingPunct="1">
              <a:spcBef>
                <a:spcPts val="667"/>
              </a:spcBef>
              <a:spcAft>
                <a:spcPts val="667"/>
              </a:spcAft>
              <a:buClr>
                <a:srgbClr val="36C746"/>
              </a:buClr>
              <a:buFont typeface="Arial" pitchFamily="34" charset="0"/>
              <a:buChar char="•"/>
              <a:defRPr sz="1867" kern="1200">
                <a:solidFill>
                  <a:schemeClr val="accent1"/>
                </a:solidFill>
                <a:latin typeface="Arial"/>
                <a:ea typeface="+mn-ea"/>
                <a:cs typeface="Arial"/>
              </a:defRPr>
            </a:lvl2pPr>
            <a:lvl3pPr marL="717507" indent="-239170" algn="l" defTabSz="609563" rtl="0" eaLnBrk="1" latinLnBrk="0" hangingPunct="1">
              <a:spcBef>
                <a:spcPts val="667"/>
              </a:spcBef>
              <a:spcAft>
                <a:spcPts val="667"/>
              </a:spcAft>
              <a:buClr>
                <a:srgbClr val="36C746"/>
              </a:buClr>
              <a:buFont typeface="Arial" pitchFamily="34" charset="0"/>
              <a:buChar char="‒"/>
              <a:defRPr sz="1733" kern="1200">
                <a:solidFill>
                  <a:schemeClr val="accent1"/>
                </a:solidFill>
                <a:latin typeface="Arial"/>
                <a:ea typeface="+mn-ea"/>
                <a:cs typeface="Arial"/>
              </a:defRPr>
            </a:lvl3pPr>
            <a:lvl4pPr marL="958793" indent="-239170" algn="l" defTabSz="609563" rtl="0" eaLnBrk="1" latinLnBrk="0" hangingPunct="1">
              <a:spcBef>
                <a:spcPts val="667"/>
              </a:spcBef>
              <a:spcAft>
                <a:spcPts val="667"/>
              </a:spcAft>
              <a:buClr>
                <a:srgbClr val="36C746"/>
              </a:buClr>
              <a:buFont typeface="Arial" panose="020B0604020202020204" pitchFamily="34" charset="0"/>
              <a:buChar char="–"/>
              <a:defRPr sz="1600" kern="1200">
                <a:solidFill>
                  <a:schemeClr val="accent1"/>
                </a:solidFill>
                <a:latin typeface="Arial"/>
                <a:ea typeface="+mn-ea"/>
                <a:cs typeface="Arial"/>
              </a:defRPr>
            </a:lvl4pPr>
            <a:lvl5pPr marL="1195845" indent="-247635" algn="l" defTabSz="609563" rtl="0" eaLnBrk="1" latinLnBrk="0" hangingPunct="1">
              <a:spcBef>
                <a:spcPts val="667"/>
              </a:spcBef>
              <a:spcAft>
                <a:spcPts val="667"/>
              </a:spcAft>
              <a:buClr>
                <a:srgbClr val="36C746"/>
              </a:buClr>
              <a:buFont typeface="Arial" panose="020B0604020202020204" pitchFamily="34" charset="0"/>
              <a:buChar char="–"/>
              <a:defRPr sz="1333" kern="1200">
                <a:solidFill>
                  <a:schemeClr val="accent1"/>
                </a:solidFill>
                <a:latin typeface="Arial"/>
                <a:ea typeface="+mn-ea"/>
                <a:cs typeface="Arial"/>
              </a:defRPr>
            </a:lvl5pPr>
            <a:lvl6pPr marL="1194743" indent="-243826" algn="l" defTabSz="609563" rtl="0" eaLnBrk="1" latinLnBrk="0" hangingPunct="1">
              <a:spcBef>
                <a:spcPts val="667"/>
              </a:spcBef>
              <a:spcAft>
                <a:spcPts val="667"/>
              </a:spcAft>
              <a:buClr>
                <a:schemeClr val="bg2"/>
              </a:buClr>
              <a:buFont typeface="Arial" panose="020B0604020202020204" pitchFamily="34" charset="0"/>
              <a:buChar char="–"/>
              <a:defRPr sz="1333" kern="1200" baseline="0">
                <a:solidFill>
                  <a:schemeClr val="accent1"/>
                </a:solidFill>
                <a:latin typeface="Arial" panose="020B0604020202020204" pitchFamily="34" charset="0"/>
                <a:ea typeface="+mn-ea"/>
                <a:cs typeface="Arial" panose="020B0604020202020204" pitchFamily="34" charset="0"/>
              </a:defRPr>
            </a:lvl6pPr>
            <a:lvl7pPr marL="1194743" indent="-243826" algn="l" defTabSz="609563" rtl="0" eaLnBrk="1" latinLnBrk="0" hangingPunct="1">
              <a:spcBef>
                <a:spcPts val="667"/>
              </a:spcBef>
              <a:spcAft>
                <a:spcPts val="667"/>
              </a:spcAft>
              <a:buClr>
                <a:schemeClr val="bg2"/>
              </a:buClr>
              <a:buFont typeface="Arial" panose="020B0604020202020204" pitchFamily="34" charset="0"/>
              <a:buChar char="–"/>
              <a:defRPr sz="1200" kern="1200">
                <a:solidFill>
                  <a:schemeClr val="accent1"/>
                </a:solidFill>
                <a:latin typeface="Arial" panose="020B0604020202020204" pitchFamily="34" charset="0"/>
                <a:ea typeface="+mn-ea"/>
                <a:cs typeface="Arial" panose="020B0604020202020204" pitchFamily="34" charset="0"/>
              </a:defRPr>
            </a:lvl7pPr>
            <a:lvl8pPr marL="4571724" indent="-304782" algn="l" defTabSz="609563" rtl="0" eaLnBrk="1" latinLnBrk="0" hangingPunct="1">
              <a:spcBef>
                <a:spcPct val="20000"/>
              </a:spcBef>
              <a:buFont typeface="Arial"/>
              <a:buChar char="•"/>
              <a:defRPr sz="2667" kern="1200">
                <a:solidFill>
                  <a:schemeClr val="tx1"/>
                </a:solidFill>
                <a:latin typeface="+mn-lt"/>
                <a:ea typeface="+mn-ea"/>
                <a:cs typeface="+mn-cs"/>
              </a:defRPr>
            </a:lvl8pPr>
            <a:lvl9pPr marL="5181288" indent="-304782" algn="l" defTabSz="609563"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457172" rtl="0" eaLnBrk="1" fontAlgn="auto" latinLnBrk="0" hangingPunct="1">
              <a:lnSpc>
                <a:spcPct val="100000"/>
              </a:lnSpc>
              <a:spcBef>
                <a:spcPts val="324"/>
              </a:spcBef>
              <a:spcAft>
                <a:spcPts val="0"/>
              </a:spcAft>
              <a:buClr>
                <a:srgbClr val="3DCD58"/>
              </a:buClr>
              <a:buSzTx/>
              <a:buFont typeface="Arial" panose="020B0604020202020204" pitchFamily="34" charset="0"/>
              <a:buNone/>
              <a:tabLst/>
              <a:defRPr/>
            </a:pPr>
            <a:r>
              <a:rPr kumimoji="0" lang="it-IT" altLang="zh-CN" sz="1600" b="1" i="0" u="none" strike="noStrike" kern="1200" cap="none" spc="0" normalizeH="0" baseline="0" noProof="0" dirty="0">
                <a:ln>
                  <a:noFill/>
                </a:ln>
                <a:solidFill>
                  <a:srgbClr val="3DCD58"/>
                </a:solidFill>
                <a:effectLst/>
                <a:uLnTx/>
                <a:uFillTx/>
                <a:latin typeface="Arial"/>
                <a:ea typeface="黑体" panose="02010609060101010101" pitchFamily="49" charset="-122"/>
                <a:cs typeface="Arial"/>
              </a:rPr>
              <a:t>Alessandra Angona</a:t>
            </a:r>
            <a:endParaRPr kumimoji="0" lang="it-IT" sz="1600" b="1" i="0" u="none" strike="noStrike" kern="1200" cap="none" spc="0" normalizeH="0" baseline="0" noProof="0" dirty="0">
              <a:ln>
                <a:noFill/>
              </a:ln>
              <a:solidFill>
                <a:srgbClr val="3DCD58"/>
              </a:solidFill>
              <a:effectLst/>
              <a:uLnTx/>
              <a:uFillTx/>
              <a:latin typeface="Arial"/>
              <a:ea typeface="+mn-ea"/>
              <a:cs typeface="Arial"/>
            </a:endParaRPr>
          </a:p>
          <a:p>
            <a:pPr marL="0" marR="0" lvl="0" indent="0" algn="l" defTabSz="457172" rtl="0" eaLnBrk="1" fontAlgn="auto" latinLnBrk="0" hangingPunct="1">
              <a:lnSpc>
                <a:spcPct val="100000"/>
              </a:lnSpc>
              <a:spcBef>
                <a:spcPts val="216"/>
              </a:spcBef>
              <a:spcAft>
                <a:spcPts val="0"/>
              </a:spcAft>
              <a:buClr>
                <a:srgbClr val="3DCD58"/>
              </a:buClr>
              <a:buSzTx/>
              <a:buFont typeface="Arial" panose="020B0604020202020204" pitchFamily="34" charset="0"/>
              <a:buNone/>
              <a:tabLst/>
              <a:defRPr/>
            </a:pPr>
            <a:r>
              <a:rPr kumimoji="0" lang="it-IT" sz="1050" b="0" i="0" u="none" strike="noStrike" kern="1200" cap="none" spc="0" normalizeH="0" baseline="0" noProof="0" dirty="0">
                <a:ln>
                  <a:noFill/>
                </a:ln>
                <a:solidFill>
                  <a:prstClr val="white"/>
                </a:solidFill>
                <a:effectLst/>
                <a:uLnTx/>
                <a:uFillTx/>
                <a:latin typeface="Arial"/>
                <a:ea typeface="+mn-ea"/>
                <a:cs typeface="Arial"/>
              </a:rPr>
              <a:t>Product Manager Apparecchi modulari</a:t>
            </a:r>
          </a:p>
        </p:txBody>
      </p:sp>
      <p:pic>
        <p:nvPicPr>
          <p:cNvPr id="4" name="Picture 2">
            <a:extLst>
              <a:ext uri="{FF2B5EF4-FFF2-40B4-BE49-F238E27FC236}">
                <a16:creationId xmlns:a16="http://schemas.microsoft.com/office/drawing/2014/main" id="{2B1C0A90-190E-7BF1-0BDA-3A5354544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2457" b="12457"/>
          <a:stretch/>
        </p:blipFill>
        <p:spPr bwMode="auto">
          <a:xfrm>
            <a:off x="369870" y="5821993"/>
            <a:ext cx="871290" cy="872298"/>
          </a:xfrm>
          <a:prstGeom prst="ellipse">
            <a:avLst/>
          </a:prstGeom>
          <a:ln w="63500" cap="rnd">
            <a:solidFill>
              <a:schemeClr val="tx2"/>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595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04300" y="1032710"/>
            <a:ext cx="2693420" cy="1533753"/>
          </a:xfrm>
          <a:prstGeom prst="rect">
            <a:avLst/>
          </a:prstGeom>
        </p:spPr>
      </p:pic>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00416" y="1363804"/>
            <a:ext cx="920613" cy="712378"/>
          </a:xfrm>
          <a:prstGeom prst="rect">
            <a:avLst/>
          </a:prstGeom>
        </p:spPr>
      </p:pic>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A</a:t>
            </a:r>
          </a:p>
        </p:txBody>
      </p:sp>
      <p:sp>
        <p:nvSpPr>
          <p:cNvPr id="8" name="Rectangle 7">
            <a:extLst>
              <a:ext uri="{FF2B5EF4-FFF2-40B4-BE49-F238E27FC236}">
                <a16:creationId xmlns:a16="http://schemas.microsoft.com/office/drawing/2014/main" id="{2A3B98FF-27CA-EB47-92D7-A8D82C67BE42}"/>
              </a:ext>
            </a:extLst>
          </p:cNvPr>
          <p:cNvSpPr/>
          <p:nvPr/>
        </p:nvSpPr>
        <p:spPr>
          <a:xfrm>
            <a:off x="469899" y="1750741"/>
            <a:ext cx="5473701" cy="101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endParaRPr lang="it-IT" sz="1600" dirty="0"/>
          </a:p>
          <a:p>
            <a:endParaRPr lang="it-IT" sz="1600" dirty="0"/>
          </a:p>
          <a:p>
            <a:r>
              <a:rPr lang="it-IT" sz="1600" dirty="0"/>
              <a:t>definito dalle norme CEI EN 61008-1, 61009-1 e 60947-2.</a:t>
            </a:r>
            <a:endParaRPr lang="fr-FR" sz="1600" dirty="0"/>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10</a:t>
            </a:fld>
            <a:endParaRPr lang="fr-FR"/>
          </a:p>
        </p:txBody>
      </p:sp>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735283" y="996717"/>
            <a:ext cx="4876800" cy="140530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600" dirty="0"/>
              <a:t>Rileva e intervenire in caso di distorsione di</a:t>
            </a:r>
          </a:p>
          <a:p>
            <a:r>
              <a:rPr lang="it-IT" sz="1600" dirty="0"/>
              <a:t>onda sinusoidale pura a 50 Hz,</a:t>
            </a:r>
          </a:p>
          <a:p>
            <a:r>
              <a:rPr lang="it-IT" sz="1600" dirty="0"/>
              <a:t>onda unidirezionale pulsante.</a:t>
            </a:r>
            <a:endParaRPr lang="fr-FR" sz="1600" dirty="0"/>
          </a:p>
        </p:txBody>
      </p:sp>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531747"/>
            <a:ext cx="8229600" cy="897254"/>
          </a:xfrm>
          <a:prstGeom prst="rect">
            <a:avLst/>
          </a:prstGeom>
          <a:noFill/>
        </p:spPr>
        <p:txBody>
          <a:bodyPr vert="horz" lIns="91440" tIns="45720" rIns="91440" bIns="45720" rtlCol="0" anchor="ctr">
            <a:normAutofit/>
          </a:bodyPr>
          <a:lstStyle>
            <a:defPPr>
              <a:defRPr lang="en-US"/>
            </a:defPPr>
            <a:lvl1pPr indent="0">
              <a:lnSpc>
                <a:spcPct val="90000"/>
              </a:lnSpc>
              <a:spcBef>
                <a:spcPts val="1000"/>
              </a:spcBef>
              <a:buClr>
                <a:schemeClr val="accent1"/>
              </a:buClr>
              <a:buFont typeface="Arial" panose="020B0604020202020204" pitchFamily="34" charset="0"/>
              <a:buNone/>
              <a:defRPr sz="16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a:r>
              <a:rPr lang="it-IT" dirty="0"/>
              <a:t>È necessario in presenza di raddrizzatori e trasformatori</a:t>
            </a:r>
          </a:p>
        </p:txBody>
      </p:sp>
      <p:grpSp>
        <p:nvGrpSpPr>
          <p:cNvPr id="4" name="Groupe 3">
            <a:extLst>
              <a:ext uri="{FF2B5EF4-FFF2-40B4-BE49-F238E27FC236}">
                <a16:creationId xmlns:a16="http://schemas.microsoft.com/office/drawing/2014/main" id="{700734C0-0001-483A-B67C-601B264EFBCB}"/>
              </a:ext>
            </a:extLst>
          </p:cNvPr>
          <p:cNvGrpSpPr/>
          <p:nvPr/>
        </p:nvGrpSpPr>
        <p:grpSpPr>
          <a:xfrm>
            <a:off x="3189730" y="3436126"/>
            <a:ext cx="2660334" cy="2669764"/>
            <a:chOff x="4713722" y="3436126"/>
            <a:chExt cx="2660334" cy="2669764"/>
          </a:xfrm>
        </p:grpSpPr>
        <p:sp>
          <p:nvSpPr>
            <p:cNvPr id="25" name="Espace réservé du contenu 2">
              <a:extLst>
                <a:ext uri="{FF2B5EF4-FFF2-40B4-BE49-F238E27FC236}">
                  <a16:creationId xmlns:a16="http://schemas.microsoft.com/office/drawing/2014/main" id="{842C83F4-0B55-2944-BDFE-C4A3773576FF}"/>
                </a:ext>
              </a:extLst>
            </p:cNvPr>
            <p:cNvSpPr txBox="1">
              <a:spLocks/>
            </p:cNvSpPr>
            <p:nvPr/>
          </p:nvSpPr>
          <p:spPr>
            <a:xfrm>
              <a:off x="4713722" y="3436126"/>
              <a:ext cx="2594427" cy="636167"/>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it-IT" dirty="0">
                  <a:solidFill>
                    <a:schemeClr val="bg1"/>
                  </a:solidFill>
                </a:rPr>
                <a:t>Piastra di cottura a induzione</a:t>
              </a:r>
              <a:endParaRPr lang="fr-FR" dirty="0">
                <a:solidFill>
                  <a:schemeClr val="bg1"/>
                </a:solidFill>
              </a:endParaRPr>
            </a:p>
          </p:txBody>
        </p:sp>
        <p:pic>
          <p:nvPicPr>
            <p:cNvPr id="29" name="Image 28">
              <a:extLst>
                <a:ext uri="{FF2B5EF4-FFF2-40B4-BE49-F238E27FC236}">
                  <a16:creationId xmlns:a16="http://schemas.microsoft.com/office/drawing/2014/main" id="{AA71B4D1-4392-AF47-B254-E9DE8A02C0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252599" y="3984433"/>
              <a:ext cx="2121457" cy="2121457"/>
            </a:xfrm>
            <a:prstGeom prst="rect">
              <a:avLst/>
            </a:prstGeom>
          </p:spPr>
        </p:pic>
      </p:grpSp>
      <p:grpSp>
        <p:nvGrpSpPr>
          <p:cNvPr id="5" name="Groupe 4">
            <a:extLst>
              <a:ext uri="{FF2B5EF4-FFF2-40B4-BE49-F238E27FC236}">
                <a16:creationId xmlns:a16="http://schemas.microsoft.com/office/drawing/2014/main" id="{C77DDB2A-0C9C-44A4-8C6B-511ABA66A2BC}"/>
              </a:ext>
            </a:extLst>
          </p:cNvPr>
          <p:cNvGrpSpPr/>
          <p:nvPr/>
        </p:nvGrpSpPr>
        <p:grpSpPr>
          <a:xfrm>
            <a:off x="6051907" y="3423047"/>
            <a:ext cx="2556112" cy="2682844"/>
            <a:chOff x="8009033" y="3423047"/>
            <a:chExt cx="2556112" cy="2682844"/>
          </a:xfrm>
        </p:grpSpPr>
        <p:sp>
          <p:nvSpPr>
            <p:cNvPr id="26" name="Espace réservé du contenu 2">
              <a:extLst>
                <a:ext uri="{FF2B5EF4-FFF2-40B4-BE49-F238E27FC236}">
                  <a16:creationId xmlns:a16="http://schemas.microsoft.com/office/drawing/2014/main" id="{EA92B1E2-2F9E-A045-ACC1-CF51FF03C7E6}"/>
                </a:ext>
              </a:extLst>
            </p:cNvPr>
            <p:cNvSpPr txBox="1">
              <a:spLocks/>
            </p:cNvSpPr>
            <p:nvPr/>
          </p:nvSpPr>
          <p:spPr>
            <a:xfrm>
              <a:off x="8009033" y="3423047"/>
              <a:ext cx="2415302" cy="687683"/>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a:solidFill>
                    <a:schemeClr val="bg1"/>
                  </a:solidFill>
                </a:rPr>
                <a:t>Inverter </a:t>
              </a:r>
              <a:r>
                <a:rPr lang="en-US" dirty="0" err="1">
                  <a:solidFill>
                    <a:schemeClr val="bg1"/>
                  </a:solidFill>
                </a:rPr>
                <a:t>fotovoltaici</a:t>
              </a:r>
              <a:r>
                <a:rPr lang="en-US" dirty="0">
                  <a:solidFill>
                    <a:schemeClr val="bg1"/>
                  </a:solidFill>
                </a:rPr>
                <a:t> </a:t>
              </a:r>
              <a:r>
                <a:rPr lang="en-US" dirty="0" err="1">
                  <a:solidFill>
                    <a:schemeClr val="bg1"/>
                  </a:solidFill>
                </a:rPr>
                <a:t>monofase</a:t>
              </a:r>
              <a:endParaRPr lang="en-US" dirty="0">
                <a:solidFill>
                  <a:schemeClr val="bg1"/>
                </a:solidFill>
              </a:endParaRPr>
            </a:p>
          </p:txBody>
        </p:sp>
        <p:pic>
          <p:nvPicPr>
            <p:cNvPr id="30" name="Image 29">
              <a:extLst>
                <a:ext uri="{FF2B5EF4-FFF2-40B4-BE49-F238E27FC236}">
                  <a16:creationId xmlns:a16="http://schemas.microsoft.com/office/drawing/2014/main" id="{D7320D2F-BDC2-AD47-82C9-CCB083FAE4C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43687" y="3984433"/>
              <a:ext cx="2121458" cy="2121458"/>
            </a:xfrm>
            <a:prstGeom prst="rect">
              <a:avLst/>
            </a:prstGeom>
          </p:spPr>
        </p:pic>
      </p:grpSp>
      <p:grpSp>
        <p:nvGrpSpPr>
          <p:cNvPr id="10" name="Gruppo 9">
            <a:extLst>
              <a:ext uri="{FF2B5EF4-FFF2-40B4-BE49-F238E27FC236}">
                <a16:creationId xmlns:a16="http://schemas.microsoft.com/office/drawing/2014/main" id="{C97D97FF-B25C-4ACF-8F4E-4F98CAB19AD7}"/>
              </a:ext>
            </a:extLst>
          </p:cNvPr>
          <p:cNvGrpSpPr/>
          <p:nvPr/>
        </p:nvGrpSpPr>
        <p:grpSpPr>
          <a:xfrm>
            <a:off x="9062776" y="3351418"/>
            <a:ext cx="2628577" cy="2754472"/>
            <a:chOff x="9255280" y="3351418"/>
            <a:chExt cx="2628577" cy="2754472"/>
          </a:xfrm>
        </p:grpSpPr>
        <p:pic>
          <p:nvPicPr>
            <p:cNvPr id="9" name="Immagine 8">
              <a:extLst>
                <a:ext uri="{FF2B5EF4-FFF2-40B4-BE49-F238E27FC236}">
                  <a16:creationId xmlns:a16="http://schemas.microsoft.com/office/drawing/2014/main" id="{674F34B0-A3BE-414C-9830-293C8338DB90}"/>
                </a:ext>
              </a:extLst>
            </p:cNvPr>
            <p:cNvPicPr>
              <a:picLocks noChangeAspect="1"/>
            </p:cNvPicPr>
            <p:nvPr/>
          </p:nvPicPr>
          <p:blipFill rotWithShape="1">
            <a:blip r:embed="rId7"/>
            <a:srcRect l="7018" r="3123"/>
            <a:stretch/>
          </p:blipFill>
          <p:spPr>
            <a:xfrm>
              <a:off x="9501378" y="3984433"/>
              <a:ext cx="2121458" cy="2121457"/>
            </a:xfrm>
            <a:prstGeom prst="rect">
              <a:avLst/>
            </a:prstGeom>
          </p:spPr>
        </p:pic>
        <p:sp>
          <p:nvSpPr>
            <p:cNvPr id="21" name="Espace réservé du contenu 2">
              <a:extLst>
                <a:ext uri="{FF2B5EF4-FFF2-40B4-BE49-F238E27FC236}">
                  <a16:creationId xmlns:a16="http://schemas.microsoft.com/office/drawing/2014/main" id="{DFEA464F-09D9-410B-9199-029FD195E230}"/>
                </a:ext>
              </a:extLst>
            </p:cNvPr>
            <p:cNvSpPr txBox="1">
              <a:spLocks/>
            </p:cNvSpPr>
            <p:nvPr/>
          </p:nvSpPr>
          <p:spPr>
            <a:xfrm>
              <a:off x="9255280" y="3351418"/>
              <a:ext cx="2628577" cy="897254"/>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Ricarica</a:t>
              </a:r>
              <a:r>
                <a:rPr lang="en-US" dirty="0">
                  <a:solidFill>
                    <a:schemeClr val="bg1"/>
                  </a:solidFill>
                </a:rPr>
                <a:t> Pro AC</a:t>
              </a:r>
            </a:p>
            <a:p>
              <a:r>
                <a:rPr lang="en-US" sz="1300" dirty="0">
                  <a:solidFill>
                    <a:schemeClr val="bg1"/>
                  </a:solidFill>
                </a:rPr>
                <a:t>(Con RDC-DD </a:t>
              </a:r>
              <a:r>
                <a:rPr lang="en-US" sz="1300" dirty="0" err="1">
                  <a:solidFill>
                    <a:schemeClr val="bg1"/>
                  </a:solidFill>
                </a:rPr>
                <a:t>incorporato</a:t>
              </a:r>
              <a:r>
                <a:rPr lang="en-US" sz="1300" dirty="0">
                  <a:solidFill>
                    <a:schemeClr val="bg1"/>
                  </a:solidFill>
                </a:rPr>
                <a:t>)</a:t>
              </a:r>
            </a:p>
            <a:p>
              <a:pPr marL="285750" indent="-285750">
                <a:buFont typeface="Arial" panose="020B0604020202020204" pitchFamily="34" charset="0"/>
                <a:buChar char="•"/>
              </a:pPr>
              <a:endParaRPr lang="en-US" dirty="0">
                <a:solidFill>
                  <a:schemeClr val="bg1"/>
                </a:solidFill>
              </a:endParaRPr>
            </a:p>
          </p:txBody>
        </p:sp>
      </p:grpSp>
      <p:grpSp>
        <p:nvGrpSpPr>
          <p:cNvPr id="13" name="Gruppo 12">
            <a:extLst>
              <a:ext uri="{FF2B5EF4-FFF2-40B4-BE49-F238E27FC236}">
                <a16:creationId xmlns:a16="http://schemas.microsoft.com/office/drawing/2014/main" id="{85229106-4E4A-4B68-AE97-A0265E7A68E5}"/>
              </a:ext>
            </a:extLst>
          </p:cNvPr>
          <p:cNvGrpSpPr/>
          <p:nvPr/>
        </p:nvGrpSpPr>
        <p:grpSpPr>
          <a:xfrm>
            <a:off x="481497" y="3439018"/>
            <a:ext cx="2882899" cy="2671186"/>
            <a:chOff x="481497" y="3439018"/>
            <a:chExt cx="2882899" cy="2671186"/>
          </a:xfrm>
        </p:grpSpPr>
        <p:sp>
          <p:nvSpPr>
            <p:cNvPr id="24" name="Espace réservé du contenu 2">
              <a:extLst>
                <a:ext uri="{FF2B5EF4-FFF2-40B4-BE49-F238E27FC236}">
                  <a16:creationId xmlns:a16="http://schemas.microsoft.com/office/drawing/2014/main" id="{634F5B5A-8C3D-7443-8596-E5947B3D9459}"/>
                </a:ext>
              </a:extLst>
            </p:cNvPr>
            <p:cNvSpPr txBox="1">
              <a:spLocks/>
            </p:cNvSpPr>
            <p:nvPr/>
          </p:nvSpPr>
          <p:spPr>
            <a:xfrm>
              <a:off x="481497" y="3439018"/>
              <a:ext cx="2882899" cy="636167"/>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it-IT" dirty="0">
                  <a:solidFill>
                    <a:schemeClr val="bg1"/>
                  </a:solidFill>
                </a:rPr>
                <a:t>Dispositivi elettronici di classe I</a:t>
              </a:r>
              <a:endParaRPr lang="en-US" dirty="0">
                <a:solidFill>
                  <a:schemeClr val="bg1"/>
                </a:solidFill>
              </a:endParaRPr>
            </a:p>
          </p:txBody>
        </p:sp>
        <p:pic>
          <p:nvPicPr>
            <p:cNvPr id="11" name="Immagine 10">
              <a:extLst>
                <a:ext uri="{FF2B5EF4-FFF2-40B4-BE49-F238E27FC236}">
                  <a16:creationId xmlns:a16="http://schemas.microsoft.com/office/drawing/2014/main" id="{49A99BD4-19DB-451E-83C3-D9DB141FABB8}"/>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919608" y="3988747"/>
              <a:ext cx="2332874" cy="2121457"/>
            </a:xfrm>
            <a:prstGeom prst="rect">
              <a:avLst/>
            </a:prstGeom>
          </p:spPr>
        </p:pic>
      </p:grpSp>
    </p:spTree>
    <p:extLst>
      <p:ext uri="{BB962C8B-B14F-4D97-AF65-F5344CB8AC3E}">
        <p14:creationId xmlns:p14="http://schemas.microsoft.com/office/powerpoint/2010/main" val="2724695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A-SI</a:t>
            </a:r>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11</a:t>
            </a:fld>
            <a:endParaRPr lang="fr-FR"/>
          </a:p>
        </p:txBody>
      </p:sp>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64486" y="1019409"/>
            <a:ext cx="1879137" cy="1989028"/>
          </a:xfrm>
          <a:prstGeom prst="rect">
            <a:avLst/>
          </a:prstGeom>
        </p:spPr>
      </p:pic>
      <p:grpSp>
        <p:nvGrpSpPr>
          <p:cNvPr id="3" name="Groupe 2">
            <a:extLst>
              <a:ext uri="{FF2B5EF4-FFF2-40B4-BE49-F238E27FC236}">
                <a16:creationId xmlns:a16="http://schemas.microsoft.com/office/drawing/2014/main" id="{90117907-2572-4315-A8F1-6A4E644CD7C4}"/>
              </a:ext>
            </a:extLst>
          </p:cNvPr>
          <p:cNvGrpSpPr/>
          <p:nvPr/>
        </p:nvGrpSpPr>
        <p:grpSpPr>
          <a:xfrm>
            <a:off x="4306204" y="3627439"/>
            <a:ext cx="3654883" cy="2365009"/>
            <a:chOff x="1900459" y="3627439"/>
            <a:chExt cx="3654883" cy="2365009"/>
          </a:xfrm>
        </p:grpSpPr>
        <p:sp>
          <p:nvSpPr>
            <p:cNvPr id="24" name="Espace réservé du contenu 2">
              <a:extLst>
                <a:ext uri="{FF2B5EF4-FFF2-40B4-BE49-F238E27FC236}">
                  <a16:creationId xmlns:a16="http://schemas.microsoft.com/office/drawing/2014/main" id="{634F5B5A-8C3D-7443-8596-E5947B3D9459}"/>
                </a:ext>
              </a:extLst>
            </p:cNvPr>
            <p:cNvSpPr txBox="1">
              <a:spLocks/>
            </p:cNvSpPr>
            <p:nvPr/>
          </p:nvSpPr>
          <p:spPr>
            <a:xfrm>
              <a:off x="1900459" y="3627439"/>
              <a:ext cx="3654883" cy="341632"/>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fr-FR" dirty="0">
                  <a:solidFill>
                    <a:schemeClr val="bg1"/>
                  </a:solidFill>
                </a:rPr>
                <a:t>Cella </a:t>
              </a:r>
              <a:r>
                <a:rPr lang="fr-FR" dirty="0" err="1">
                  <a:solidFill>
                    <a:schemeClr val="bg1"/>
                  </a:solidFill>
                </a:rPr>
                <a:t>frigorifera</a:t>
              </a:r>
              <a:r>
                <a:rPr lang="fr-FR" dirty="0">
                  <a:solidFill>
                    <a:schemeClr val="bg1"/>
                  </a:solidFill>
                </a:rPr>
                <a:t> / Freezer</a:t>
              </a:r>
            </a:p>
          </p:txBody>
        </p:sp>
        <p:pic>
          <p:nvPicPr>
            <p:cNvPr id="28" name="Image 27">
              <a:extLst>
                <a:ext uri="{FF2B5EF4-FFF2-40B4-BE49-F238E27FC236}">
                  <a16:creationId xmlns:a16="http://schemas.microsoft.com/office/drawing/2014/main" id="{03DE1AC1-5A4A-1042-8C2B-A332B8495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08463" y="4056322"/>
              <a:ext cx="2904189" cy="1936126"/>
            </a:xfrm>
            <a:prstGeom prst="rect">
              <a:avLst/>
            </a:prstGeom>
          </p:spPr>
        </p:pic>
      </p:grpSp>
      <p:pic>
        <p:nvPicPr>
          <p:cNvPr id="17" name="Image 21">
            <a:extLst>
              <a:ext uri="{FF2B5EF4-FFF2-40B4-BE49-F238E27FC236}">
                <a16:creationId xmlns:a16="http://schemas.microsoft.com/office/drawing/2014/main" id="{E0A7F597-ED16-47AA-B231-2E1D206C050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00416" y="1363804"/>
            <a:ext cx="920613" cy="712378"/>
          </a:xfrm>
          <a:prstGeom prst="rect">
            <a:avLst/>
          </a:prstGeom>
        </p:spPr>
      </p:pic>
      <p:sp>
        <p:nvSpPr>
          <p:cNvPr id="18" name="Espace réservé du contenu 2">
            <a:extLst>
              <a:ext uri="{FF2B5EF4-FFF2-40B4-BE49-F238E27FC236}">
                <a16:creationId xmlns:a16="http://schemas.microsoft.com/office/drawing/2014/main" id="{0B48EEDE-751C-4732-B990-59FC357E70F6}"/>
              </a:ext>
            </a:extLst>
          </p:cNvPr>
          <p:cNvSpPr txBox="1">
            <a:spLocks/>
          </p:cNvSpPr>
          <p:nvPr/>
        </p:nvSpPr>
        <p:spPr>
          <a:xfrm>
            <a:off x="2793328" y="981477"/>
            <a:ext cx="7470086" cy="1405305"/>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r>
              <a:rPr lang="it-IT" sz="1600" dirty="0"/>
              <a:t>Contribuisce anche alla </a:t>
            </a:r>
            <a:r>
              <a:rPr lang="it-IT" sz="1600" dirty="0">
                <a:solidFill>
                  <a:schemeClr val="bg2"/>
                </a:solidFill>
              </a:rPr>
              <a:t>continuità del servizio</a:t>
            </a:r>
          </a:p>
          <a:p>
            <a:pPr>
              <a:spcBef>
                <a:spcPts val="300"/>
              </a:spcBef>
              <a:spcAft>
                <a:spcPts val="300"/>
              </a:spcAft>
            </a:pPr>
            <a:r>
              <a:rPr lang="it-IT" sz="1600" dirty="0"/>
              <a:t>È fondamentale per la protezione dei convertitori di frequenza 3P, poiché questi carichi creano disturbi sulla rete.</a:t>
            </a:r>
          </a:p>
        </p:txBody>
      </p:sp>
      <p:grpSp>
        <p:nvGrpSpPr>
          <p:cNvPr id="9" name="Gruppo 8">
            <a:extLst>
              <a:ext uri="{FF2B5EF4-FFF2-40B4-BE49-F238E27FC236}">
                <a16:creationId xmlns:a16="http://schemas.microsoft.com/office/drawing/2014/main" id="{C2C946D9-F742-487E-BF4D-4EE338FCAB68}"/>
              </a:ext>
            </a:extLst>
          </p:cNvPr>
          <p:cNvGrpSpPr/>
          <p:nvPr/>
        </p:nvGrpSpPr>
        <p:grpSpPr>
          <a:xfrm>
            <a:off x="440867" y="3627439"/>
            <a:ext cx="3654883" cy="2394333"/>
            <a:chOff x="440867" y="3627439"/>
            <a:chExt cx="3654883" cy="2394333"/>
          </a:xfrm>
        </p:grpSpPr>
        <p:pic>
          <p:nvPicPr>
            <p:cNvPr id="7" name="Immagine 6">
              <a:extLst>
                <a:ext uri="{FF2B5EF4-FFF2-40B4-BE49-F238E27FC236}">
                  <a16:creationId xmlns:a16="http://schemas.microsoft.com/office/drawing/2014/main" id="{EB3863BC-8A1F-4435-8FCF-053B89420F36}"/>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838346" y="4054723"/>
              <a:ext cx="2950574" cy="1967049"/>
            </a:xfrm>
            <a:prstGeom prst="rect">
              <a:avLst/>
            </a:prstGeom>
          </p:spPr>
        </p:pic>
        <p:sp>
          <p:nvSpPr>
            <p:cNvPr id="21" name="Espace réservé du contenu 2">
              <a:extLst>
                <a:ext uri="{FF2B5EF4-FFF2-40B4-BE49-F238E27FC236}">
                  <a16:creationId xmlns:a16="http://schemas.microsoft.com/office/drawing/2014/main" id="{90E87BA4-01C5-4159-BCF1-69BD866EFF30}"/>
                </a:ext>
              </a:extLst>
            </p:cNvPr>
            <p:cNvSpPr txBox="1">
              <a:spLocks/>
            </p:cNvSpPr>
            <p:nvPr/>
          </p:nvSpPr>
          <p:spPr>
            <a:xfrm>
              <a:off x="440867" y="3627439"/>
              <a:ext cx="3654883" cy="341632"/>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fr-FR" dirty="0" err="1">
                  <a:solidFill>
                    <a:schemeClr val="bg1"/>
                  </a:solidFill>
                </a:rPr>
                <a:t>Illuminazione</a:t>
              </a:r>
              <a:r>
                <a:rPr lang="fr-FR" dirty="0">
                  <a:solidFill>
                    <a:schemeClr val="bg1"/>
                  </a:solidFill>
                </a:rPr>
                <a:t> a LED</a:t>
              </a:r>
            </a:p>
          </p:txBody>
        </p:sp>
      </p:grpSp>
      <p:sp>
        <p:nvSpPr>
          <p:cNvPr id="25" name="CasellaDiTesto 24">
            <a:extLst>
              <a:ext uri="{FF2B5EF4-FFF2-40B4-BE49-F238E27FC236}">
                <a16:creationId xmlns:a16="http://schemas.microsoft.com/office/drawing/2014/main" id="{C5F39392-572D-45A4-852B-18B46ECE4C3A}"/>
              </a:ext>
            </a:extLst>
          </p:cNvPr>
          <p:cNvSpPr txBox="1"/>
          <p:nvPr/>
        </p:nvSpPr>
        <p:spPr>
          <a:xfrm>
            <a:off x="548378" y="2597926"/>
            <a:ext cx="9085480" cy="535531"/>
          </a:xfrm>
          <a:prstGeom prst="rect">
            <a:avLst/>
          </a:prstGeom>
          <a:noFill/>
        </p:spPr>
        <p:txBody>
          <a:bodyPr vert="horz" lIns="91440" tIns="45720" rIns="91440" bIns="45720" rtlCol="0" anchor="ctr">
            <a:normAutofit/>
          </a:bodyPr>
          <a:lstStyle>
            <a:defPPr>
              <a:defRPr lang="en-US"/>
            </a:defPPr>
            <a:lvl1pPr indent="0">
              <a:lnSpc>
                <a:spcPct val="90000"/>
              </a:lnSpc>
              <a:spcBef>
                <a:spcPts val="1000"/>
              </a:spcBef>
              <a:buClr>
                <a:schemeClr val="accent1"/>
              </a:buClr>
              <a:buFont typeface="Arial" panose="020B0604020202020204" pitchFamily="34" charset="0"/>
              <a:buNone/>
              <a:defRPr sz="1600">
                <a:solidFill>
                  <a:schemeClr val="bg1"/>
                </a:solidFill>
              </a:defRPr>
            </a:lvl1pPr>
            <a:lvl2pPr marL="685800" lvl="1"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it-IT" dirty="0"/>
              <a:t>Per progettazione, Schneider Electric Tipo A-SI garantisce le stesse prestazioni di un Tipo F.</a:t>
            </a:r>
          </a:p>
        </p:txBody>
      </p:sp>
      <p:grpSp>
        <p:nvGrpSpPr>
          <p:cNvPr id="11" name="Gruppo 10">
            <a:extLst>
              <a:ext uri="{FF2B5EF4-FFF2-40B4-BE49-F238E27FC236}">
                <a16:creationId xmlns:a16="http://schemas.microsoft.com/office/drawing/2014/main" id="{A676175D-B630-4B2E-BF84-5486ED4844C9}"/>
              </a:ext>
            </a:extLst>
          </p:cNvPr>
          <p:cNvGrpSpPr/>
          <p:nvPr/>
        </p:nvGrpSpPr>
        <p:grpSpPr>
          <a:xfrm>
            <a:off x="8031838" y="3632133"/>
            <a:ext cx="3479802" cy="2358715"/>
            <a:chOff x="8031838" y="3632133"/>
            <a:chExt cx="3479802" cy="2358715"/>
          </a:xfrm>
        </p:grpSpPr>
        <p:sp>
          <p:nvSpPr>
            <p:cNvPr id="26" name="Espace réservé du contenu 2">
              <a:extLst>
                <a:ext uri="{FF2B5EF4-FFF2-40B4-BE49-F238E27FC236}">
                  <a16:creationId xmlns:a16="http://schemas.microsoft.com/office/drawing/2014/main" id="{EA92B1E2-2F9E-A045-ACC1-CF51FF03C7E6}"/>
                </a:ext>
              </a:extLst>
            </p:cNvPr>
            <p:cNvSpPr txBox="1">
              <a:spLocks/>
            </p:cNvSpPr>
            <p:nvPr/>
          </p:nvSpPr>
          <p:spPr>
            <a:xfrm>
              <a:off x="8031838" y="3632133"/>
              <a:ext cx="3479802" cy="341632"/>
            </a:xfrm>
            <a:prstGeom prst="rect">
              <a:avLst/>
            </a:prstGeom>
            <a:noFill/>
          </p:spPr>
          <p:txBody>
            <a:bodyPr vert="horz" wrap="square"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Pompa</a:t>
              </a:r>
              <a:r>
                <a:rPr lang="en-US" dirty="0">
                  <a:solidFill>
                    <a:schemeClr val="bg1"/>
                  </a:solidFill>
                </a:rPr>
                <a:t> per piscina</a:t>
              </a:r>
            </a:p>
          </p:txBody>
        </p:sp>
        <p:pic>
          <p:nvPicPr>
            <p:cNvPr id="8" name="Immagine 7" descr="Immagine che contiene interni, area&#10;&#10;Descrizione generata automaticamente">
              <a:extLst>
                <a:ext uri="{FF2B5EF4-FFF2-40B4-BE49-F238E27FC236}">
                  <a16:creationId xmlns:a16="http://schemas.microsoft.com/office/drawing/2014/main" id="{126D7DFE-4805-408C-980C-AD7381EB2F8C}"/>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8524662" y="4054723"/>
              <a:ext cx="2753600" cy="1936125"/>
            </a:xfrm>
            <a:prstGeom prst="rect">
              <a:avLst/>
            </a:prstGeom>
          </p:spPr>
        </p:pic>
      </p:grpSp>
    </p:spTree>
    <p:extLst>
      <p:ext uri="{BB962C8B-B14F-4D97-AF65-F5344CB8AC3E}">
        <p14:creationId xmlns:p14="http://schemas.microsoft.com/office/powerpoint/2010/main" val="396853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76CAEFE8-9B95-481A-8636-BE70F5E2442D}"/>
              </a:ext>
            </a:extLst>
          </p:cNvPr>
          <p:cNvSpPr>
            <a:spLocks noGrp="1"/>
          </p:cNvSpPr>
          <p:nvPr>
            <p:ph type="title"/>
          </p:nvPr>
        </p:nvSpPr>
        <p:spPr/>
        <p:txBody>
          <a:bodyPr>
            <a:normAutofit/>
          </a:bodyPr>
          <a:lstStyle/>
          <a:p>
            <a:r>
              <a:rPr lang="fr-FR"/>
              <a:t>Tipo A e A-SI </a:t>
            </a:r>
            <a:r>
              <a:rPr lang="it-IT" sz="1800">
                <a:solidFill>
                  <a:schemeClr val="bg1"/>
                </a:solidFill>
              </a:rPr>
              <a:t>in versione </a:t>
            </a:r>
            <a:r>
              <a:rPr lang="it-IT">
                <a:solidFill>
                  <a:schemeClr val="bg1"/>
                </a:solidFill>
              </a:rPr>
              <a:t>Interruttore Differenziale Puro</a:t>
            </a:r>
            <a:endParaRPr lang="it-IT"/>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normAutofit/>
          </a:bodyPr>
          <a:lstStyle/>
          <a:p>
            <a:pPr>
              <a:spcAft>
                <a:spcPts val="600"/>
              </a:spcAft>
            </a:pPr>
            <a:fld id="{B4EA6660-F7EC-4EF9-AF08-FD8E767A730B}" type="slidenum">
              <a:rPr lang="fr-FR" smtClean="0"/>
              <a:pPr>
                <a:spcAft>
                  <a:spcPts val="600"/>
                </a:spcAft>
              </a:pPr>
              <a:t>12</a:t>
            </a:fld>
            <a:endParaRPr lang="fr-FR"/>
          </a:p>
        </p:txBody>
      </p:sp>
      <p:sp>
        <p:nvSpPr>
          <p:cNvPr id="9" name="Content Placeholder 9">
            <a:extLst>
              <a:ext uri="{FF2B5EF4-FFF2-40B4-BE49-F238E27FC236}">
                <a16:creationId xmlns:a16="http://schemas.microsoft.com/office/drawing/2014/main" id="{D6055727-4279-4EBF-93AC-2685DB16B4E8}"/>
              </a:ext>
            </a:extLst>
          </p:cNvPr>
          <p:cNvSpPr txBox="1">
            <a:spLocks/>
          </p:cNvSpPr>
          <p:nvPr/>
        </p:nvSpPr>
        <p:spPr>
          <a:xfrm>
            <a:off x="4941451" y="1693042"/>
            <a:ext cx="2788360" cy="168302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bg2"/>
                </a:solidFill>
              </a:rPr>
              <a:t>Resi</a:t>
            </a:r>
            <a:r>
              <a:rPr lang="en-US" sz="2000" b="1" dirty="0"/>
              <a:t>9</a:t>
            </a:r>
          </a:p>
          <a:p>
            <a:pPr lvl="1"/>
            <a:r>
              <a:rPr lang="en-US" sz="1800" dirty="0"/>
              <a:t>Tipo A</a:t>
            </a:r>
          </a:p>
          <a:p>
            <a:pPr lvl="1"/>
            <a:r>
              <a:rPr lang="en-US" sz="1800" dirty="0"/>
              <a:t>2P</a:t>
            </a:r>
          </a:p>
          <a:p>
            <a:pPr lvl="1"/>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 </a:t>
            </a:r>
            <a:r>
              <a:rPr lang="en-US" sz="1800" dirty="0"/>
              <a:t>30 mA</a:t>
            </a:r>
          </a:p>
          <a:p>
            <a:pPr lvl="1"/>
            <a:r>
              <a:rPr lang="en-US" sz="1800" dirty="0"/>
              <a:t>In </a:t>
            </a:r>
            <a:r>
              <a:rPr lang="en-US" sz="1800" dirty="0" err="1"/>
              <a:t>fino</a:t>
            </a:r>
            <a:r>
              <a:rPr lang="en-US" sz="1800" dirty="0"/>
              <a:t> a 40 A</a:t>
            </a:r>
          </a:p>
        </p:txBody>
      </p:sp>
      <p:pic>
        <p:nvPicPr>
          <p:cNvPr id="8" name="Immagine 7" descr="Immagine che contiene testo&#10;&#10;Descrizione generata automaticamente">
            <a:extLst>
              <a:ext uri="{FF2B5EF4-FFF2-40B4-BE49-F238E27FC236}">
                <a16:creationId xmlns:a16="http://schemas.microsoft.com/office/drawing/2014/main" id="{770BDAE5-A4D8-400A-B53D-89EAEDF86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114" y="639442"/>
            <a:ext cx="3785419" cy="3785419"/>
          </a:xfrm>
          <a:prstGeom prst="rect">
            <a:avLst/>
          </a:prstGeom>
        </p:spPr>
      </p:pic>
      <p:grpSp>
        <p:nvGrpSpPr>
          <p:cNvPr id="5" name="Gruppo 4">
            <a:extLst>
              <a:ext uri="{FF2B5EF4-FFF2-40B4-BE49-F238E27FC236}">
                <a16:creationId xmlns:a16="http://schemas.microsoft.com/office/drawing/2014/main" id="{A3EE44D6-1573-465F-8540-DC902CB46BA1}"/>
              </a:ext>
            </a:extLst>
          </p:cNvPr>
          <p:cNvGrpSpPr/>
          <p:nvPr/>
        </p:nvGrpSpPr>
        <p:grpSpPr>
          <a:xfrm>
            <a:off x="2557591" y="3155507"/>
            <a:ext cx="2108463" cy="1175602"/>
            <a:chOff x="7046586" y="5096340"/>
            <a:chExt cx="2108463" cy="1175602"/>
          </a:xfrm>
        </p:grpSpPr>
        <p:sp>
          <p:nvSpPr>
            <p:cNvPr id="10" name="object 37">
              <a:extLst>
                <a:ext uri="{FF2B5EF4-FFF2-40B4-BE49-F238E27FC236}">
                  <a16:creationId xmlns:a16="http://schemas.microsoft.com/office/drawing/2014/main" id="{45CF5BBA-55DB-4140-8A4E-1C9DE84C9402}"/>
                </a:ext>
              </a:extLst>
            </p:cNvPr>
            <p:cNvSpPr/>
            <p:nvPr/>
          </p:nvSpPr>
          <p:spPr>
            <a:xfrm>
              <a:off x="7468419" y="5097610"/>
              <a:ext cx="1431290" cy="222250"/>
            </a:xfrm>
            <a:custGeom>
              <a:avLst/>
              <a:gdLst/>
              <a:ahLst/>
              <a:cxnLst/>
              <a:rect l="l" t="t" r="r" b="b"/>
              <a:pathLst>
                <a:path w="1431290" h="222250">
                  <a:moveTo>
                    <a:pt x="0" y="221742"/>
                  </a:moveTo>
                  <a:lnTo>
                    <a:pt x="1430782" y="0"/>
                  </a:lnTo>
                </a:path>
              </a:pathLst>
            </a:custGeom>
            <a:ln w="9525">
              <a:solidFill>
                <a:srgbClr val="3DCD58"/>
              </a:solidFill>
            </a:ln>
          </p:spPr>
          <p:txBody>
            <a:bodyPr wrap="square" lIns="0" tIns="0" rIns="0" bIns="0" rtlCol="0"/>
            <a:lstStyle/>
            <a:p>
              <a:endParaRPr/>
            </a:p>
          </p:txBody>
        </p:sp>
        <p:sp>
          <p:nvSpPr>
            <p:cNvPr id="11" name="object 38">
              <a:extLst>
                <a:ext uri="{FF2B5EF4-FFF2-40B4-BE49-F238E27FC236}">
                  <a16:creationId xmlns:a16="http://schemas.microsoft.com/office/drawing/2014/main" id="{D1606E3C-40BA-4E6E-8C7B-9C52ADC8B395}"/>
                </a:ext>
              </a:extLst>
            </p:cNvPr>
            <p:cNvSpPr/>
            <p:nvPr/>
          </p:nvSpPr>
          <p:spPr>
            <a:xfrm>
              <a:off x="8897239" y="5096340"/>
              <a:ext cx="257810" cy="182880"/>
            </a:xfrm>
            <a:custGeom>
              <a:avLst/>
              <a:gdLst/>
              <a:ahLst/>
              <a:cxnLst/>
              <a:rect l="l" t="t" r="r" b="b"/>
              <a:pathLst>
                <a:path w="257809" h="182879">
                  <a:moveTo>
                    <a:pt x="0" y="182817"/>
                  </a:moveTo>
                  <a:lnTo>
                    <a:pt x="257302" y="182817"/>
                  </a:lnTo>
                  <a:lnTo>
                    <a:pt x="257302" y="0"/>
                  </a:lnTo>
                  <a:lnTo>
                    <a:pt x="0" y="0"/>
                  </a:lnTo>
                  <a:lnTo>
                    <a:pt x="0" y="182817"/>
                  </a:lnTo>
                  <a:close/>
                </a:path>
              </a:pathLst>
            </a:custGeom>
            <a:ln w="9525">
              <a:solidFill>
                <a:srgbClr val="3DCD58"/>
              </a:solidFill>
            </a:ln>
          </p:spPr>
          <p:txBody>
            <a:bodyPr wrap="square" lIns="0" tIns="0" rIns="0" bIns="0" rtlCol="0"/>
            <a:lstStyle/>
            <a:p>
              <a:endParaRPr/>
            </a:p>
          </p:txBody>
        </p:sp>
        <p:sp>
          <p:nvSpPr>
            <p:cNvPr id="12" name="object 39">
              <a:extLst>
                <a:ext uri="{FF2B5EF4-FFF2-40B4-BE49-F238E27FC236}">
                  <a16:creationId xmlns:a16="http://schemas.microsoft.com/office/drawing/2014/main" id="{CF5F9BCA-049C-497E-8C09-A5556E523E52}"/>
                </a:ext>
              </a:extLst>
            </p:cNvPr>
            <p:cNvSpPr/>
            <p:nvPr/>
          </p:nvSpPr>
          <p:spPr>
            <a:xfrm>
              <a:off x="7836720" y="5275808"/>
              <a:ext cx="1315085" cy="880744"/>
            </a:xfrm>
            <a:custGeom>
              <a:avLst/>
              <a:gdLst/>
              <a:ahLst/>
              <a:cxnLst/>
              <a:rect l="l" t="t" r="r" b="b"/>
              <a:pathLst>
                <a:path w="1315084" h="880745">
                  <a:moveTo>
                    <a:pt x="0" y="880545"/>
                  </a:moveTo>
                  <a:lnTo>
                    <a:pt x="1314475" y="0"/>
                  </a:lnTo>
                </a:path>
              </a:pathLst>
            </a:custGeom>
            <a:ln w="9525">
              <a:solidFill>
                <a:srgbClr val="3DCD58"/>
              </a:solidFill>
            </a:ln>
          </p:spPr>
          <p:txBody>
            <a:bodyPr wrap="square" lIns="0" tIns="0" rIns="0" bIns="0" rtlCol="0"/>
            <a:lstStyle/>
            <a:p>
              <a:endParaRPr/>
            </a:p>
          </p:txBody>
        </p:sp>
        <p:sp>
          <p:nvSpPr>
            <p:cNvPr id="15" name="object 40">
              <a:extLst>
                <a:ext uri="{FF2B5EF4-FFF2-40B4-BE49-F238E27FC236}">
                  <a16:creationId xmlns:a16="http://schemas.microsoft.com/office/drawing/2014/main" id="{F70BE78D-06A6-40CA-8DF3-619AA019F519}"/>
                </a:ext>
              </a:extLst>
            </p:cNvPr>
            <p:cNvSpPr/>
            <p:nvPr/>
          </p:nvSpPr>
          <p:spPr>
            <a:xfrm>
              <a:off x="7046586" y="5316902"/>
              <a:ext cx="955040" cy="955040"/>
            </a:xfrm>
            <a:custGeom>
              <a:avLst/>
              <a:gdLst/>
              <a:ahLst/>
              <a:cxnLst/>
              <a:rect l="l" t="t" r="r" b="b"/>
              <a:pathLst>
                <a:path w="955040" h="955039">
                  <a:moveTo>
                    <a:pt x="477469" y="954954"/>
                  </a:moveTo>
                  <a:lnTo>
                    <a:pt x="526288" y="952489"/>
                  </a:lnTo>
                  <a:lnTo>
                    <a:pt x="573697" y="945254"/>
                  </a:lnTo>
                  <a:lnTo>
                    <a:pt x="619455" y="933488"/>
                  </a:lnTo>
                  <a:lnTo>
                    <a:pt x="663323" y="917433"/>
                  </a:lnTo>
                  <a:lnTo>
                    <a:pt x="705061" y="897327"/>
                  </a:lnTo>
                  <a:lnTo>
                    <a:pt x="744428" y="873411"/>
                  </a:lnTo>
                  <a:lnTo>
                    <a:pt x="781185" y="845924"/>
                  </a:lnTo>
                  <a:lnTo>
                    <a:pt x="815092" y="815108"/>
                  </a:lnTo>
                  <a:lnTo>
                    <a:pt x="845908" y="781201"/>
                  </a:lnTo>
                  <a:lnTo>
                    <a:pt x="873395" y="744443"/>
                  </a:lnTo>
                  <a:lnTo>
                    <a:pt x="897311" y="705076"/>
                  </a:lnTo>
                  <a:lnTo>
                    <a:pt x="917417" y="663338"/>
                  </a:lnTo>
                  <a:lnTo>
                    <a:pt x="933472" y="619470"/>
                  </a:lnTo>
                  <a:lnTo>
                    <a:pt x="945238" y="573711"/>
                  </a:lnTo>
                  <a:lnTo>
                    <a:pt x="952473" y="526302"/>
                  </a:lnTo>
                  <a:lnTo>
                    <a:pt x="954938" y="477483"/>
                  </a:lnTo>
                  <a:lnTo>
                    <a:pt x="952473" y="428664"/>
                  </a:lnTo>
                  <a:lnTo>
                    <a:pt x="945238" y="381255"/>
                  </a:lnTo>
                  <a:lnTo>
                    <a:pt x="933472" y="335495"/>
                  </a:lnTo>
                  <a:lnTo>
                    <a:pt x="917417" y="291626"/>
                  </a:lnTo>
                  <a:lnTo>
                    <a:pt x="897311" y="249888"/>
                  </a:lnTo>
                  <a:lnTo>
                    <a:pt x="873395" y="210519"/>
                  </a:lnTo>
                  <a:lnTo>
                    <a:pt x="845908" y="173761"/>
                  </a:lnTo>
                  <a:lnTo>
                    <a:pt x="815092" y="139852"/>
                  </a:lnTo>
                  <a:lnTo>
                    <a:pt x="781185" y="109035"/>
                  </a:lnTo>
                  <a:lnTo>
                    <a:pt x="744428" y="81547"/>
                  </a:lnTo>
                  <a:lnTo>
                    <a:pt x="705061" y="57630"/>
                  </a:lnTo>
                  <a:lnTo>
                    <a:pt x="663323" y="37523"/>
                  </a:lnTo>
                  <a:lnTo>
                    <a:pt x="619455" y="21466"/>
                  </a:lnTo>
                  <a:lnTo>
                    <a:pt x="573697" y="9700"/>
                  </a:lnTo>
                  <a:lnTo>
                    <a:pt x="526288" y="2465"/>
                  </a:lnTo>
                  <a:lnTo>
                    <a:pt x="477469" y="0"/>
                  </a:lnTo>
                  <a:lnTo>
                    <a:pt x="428650" y="2465"/>
                  </a:lnTo>
                  <a:lnTo>
                    <a:pt x="381241" y="9700"/>
                  </a:lnTo>
                  <a:lnTo>
                    <a:pt x="335483" y="21466"/>
                  </a:lnTo>
                  <a:lnTo>
                    <a:pt x="291615" y="37523"/>
                  </a:lnTo>
                  <a:lnTo>
                    <a:pt x="249877" y="57630"/>
                  </a:lnTo>
                  <a:lnTo>
                    <a:pt x="210509" y="81547"/>
                  </a:lnTo>
                  <a:lnTo>
                    <a:pt x="173752" y="109035"/>
                  </a:lnTo>
                  <a:lnTo>
                    <a:pt x="139846" y="139852"/>
                  </a:lnTo>
                  <a:lnTo>
                    <a:pt x="109029" y="173761"/>
                  </a:lnTo>
                  <a:lnTo>
                    <a:pt x="81543" y="210519"/>
                  </a:lnTo>
                  <a:lnTo>
                    <a:pt x="57627" y="249888"/>
                  </a:lnTo>
                  <a:lnTo>
                    <a:pt x="37521" y="291626"/>
                  </a:lnTo>
                  <a:lnTo>
                    <a:pt x="21465" y="335495"/>
                  </a:lnTo>
                  <a:lnTo>
                    <a:pt x="9700" y="381255"/>
                  </a:lnTo>
                  <a:lnTo>
                    <a:pt x="2465" y="428664"/>
                  </a:lnTo>
                  <a:lnTo>
                    <a:pt x="0" y="477483"/>
                  </a:lnTo>
                  <a:lnTo>
                    <a:pt x="2465" y="526302"/>
                  </a:lnTo>
                  <a:lnTo>
                    <a:pt x="9700" y="573711"/>
                  </a:lnTo>
                  <a:lnTo>
                    <a:pt x="21465" y="619470"/>
                  </a:lnTo>
                  <a:lnTo>
                    <a:pt x="37521" y="663338"/>
                  </a:lnTo>
                  <a:lnTo>
                    <a:pt x="57627" y="705076"/>
                  </a:lnTo>
                  <a:lnTo>
                    <a:pt x="81543" y="744443"/>
                  </a:lnTo>
                  <a:lnTo>
                    <a:pt x="109029" y="781201"/>
                  </a:lnTo>
                  <a:lnTo>
                    <a:pt x="139846" y="815108"/>
                  </a:lnTo>
                  <a:lnTo>
                    <a:pt x="173752" y="845924"/>
                  </a:lnTo>
                  <a:lnTo>
                    <a:pt x="210509" y="873411"/>
                  </a:lnTo>
                  <a:lnTo>
                    <a:pt x="249877" y="897327"/>
                  </a:lnTo>
                  <a:lnTo>
                    <a:pt x="291615" y="917433"/>
                  </a:lnTo>
                  <a:lnTo>
                    <a:pt x="335483" y="933488"/>
                  </a:lnTo>
                  <a:lnTo>
                    <a:pt x="381241" y="945254"/>
                  </a:lnTo>
                  <a:lnTo>
                    <a:pt x="428650" y="952489"/>
                  </a:lnTo>
                  <a:lnTo>
                    <a:pt x="477469" y="954954"/>
                  </a:lnTo>
                  <a:close/>
                </a:path>
              </a:pathLst>
            </a:custGeom>
            <a:ln w="9525">
              <a:solidFill>
                <a:srgbClr val="3DCD58"/>
              </a:solidFill>
            </a:ln>
          </p:spPr>
          <p:txBody>
            <a:bodyPr wrap="square" lIns="0" tIns="0" rIns="0" bIns="0" rtlCol="0"/>
            <a:lstStyle/>
            <a:p>
              <a:endParaRPr/>
            </a:p>
          </p:txBody>
        </p:sp>
        <p:pic>
          <p:nvPicPr>
            <p:cNvPr id="16" name="object 41">
              <a:extLst>
                <a:ext uri="{FF2B5EF4-FFF2-40B4-BE49-F238E27FC236}">
                  <a16:creationId xmlns:a16="http://schemas.microsoft.com/office/drawing/2014/main" id="{DDECB4A4-9025-4087-83E8-9457868CCDF9}"/>
                </a:ext>
              </a:extLst>
            </p:cNvPr>
            <p:cNvPicPr/>
            <p:nvPr/>
          </p:nvPicPr>
          <p:blipFill>
            <a:blip r:embed="rId4" cstate="print"/>
            <a:stretch>
              <a:fillRect/>
            </a:stretch>
          </p:blipFill>
          <p:spPr>
            <a:xfrm>
              <a:off x="7104545" y="5374874"/>
              <a:ext cx="839016" cy="839019"/>
            </a:xfrm>
            <a:prstGeom prst="rect">
              <a:avLst/>
            </a:prstGeom>
          </p:spPr>
        </p:pic>
      </p:grpSp>
      <p:pic>
        <p:nvPicPr>
          <p:cNvPr id="21" name="object 29">
            <a:extLst>
              <a:ext uri="{FF2B5EF4-FFF2-40B4-BE49-F238E27FC236}">
                <a16:creationId xmlns:a16="http://schemas.microsoft.com/office/drawing/2014/main" id="{F67BB44D-97A8-4E22-9794-5159973134BA}"/>
              </a:ext>
            </a:extLst>
          </p:cNvPr>
          <p:cNvPicPr>
            <a:picLocks noChangeAspect="1"/>
          </p:cNvPicPr>
          <p:nvPr/>
        </p:nvPicPr>
        <p:blipFill>
          <a:blip r:embed="rId5" cstate="print"/>
          <a:stretch>
            <a:fillRect/>
          </a:stretch>
        </p:blipFill>
        <p:spPr>
          <a:xfrm>
            <a:off x="612583" y="3741860"/>
            <a:ext cx="1944902" cy="2357277"/>
          </a:xfrm>
          <a:prstGeom prst="rect">
            <a:avLst/>
          </a:prstGeom>
        </p:spPr>
      </p:pic>
      <p:grpSp>
        <p:nvGrpSpPr>
          <p:cNvPr id="22" name="Gruppo 21">
            <a:extLst>
              <a:ext uri="{FF2B5EF4-FFF2-40B4-BE49-F238E27FC236}">
                <a16:creationId xmlns:a16="http://schemas.microsoft.com/office/drawing/2014/main" id="{483240AF-CCE8-44AD-9262-C7EB1CF7B505}"/>
              </a:ext>
            </a:extLst>
          </p:cNvPr>
          <p:cNvGrpSpPr/>
          <p:nvPr/>
        </p:nvGrpSpPr>
        <p:grpSpPr>
          <a:xfrm>
            <a:off x="1652218" y="4790652"/>
            <a:ext cx="1204644" cy="955040"/>
            <a:chOff x="8928087" y="5015961"/>
            <a:chExt cx="1204644" cy="955040"/>
          </a:xfrm>
        </p:grpSpPr>
        <p:sp>
          <p:nvSpPr>
            <p:cNvPr id="23" name="object 30">
              <a:extLst>
                <a:ext uri="{FF2B5EF4-FFF2-40B4-BE49-F238E27FC236}">
                  <a16:creationId xmlns:a16="http://schemas.microsoft.com/office/drawing/2014/main" id="{3069B0B2-7BF8-4546-BBAF-6B2FC80BD6B3}"/>
                </a:ext>
              </a:extLst>
            </p:cNvPr>
            <p:cNvSpPr/>
            <p:nvPr/>
          </p:nvSpPr>
          <p:spPr>
            <a:xfrm>
              <a:off x="9032398" y="5227199"/>
              <a:ext cx="225425" cy="491490"/>
            </a:xfrm>
            <a:custGeom>
              <a:avLst/>
              <a:gdLst/>
              <a:ahLst/>
              <a:cxnLst/>
              <a:rect l="l" t="t" r="r" b="b"/>
              <a:pathLst>
                <a:path w="225425" h="491489">
                  <a:moveTo>
                    <a:pt x="224828" y="0"/>
                  </a:moveTo>
                  <a:lnTo>
                    <a:pt x="0" y="491045"/>
                  </a:lnTo>
                </a:path>
              </a:pathLst>
            </a:custGeom>
            <a:ln w="9525">
              <a:solidFill>
                <a:srgbClr val="3DCD58"/>
              </a:solidFill>
            </a:ln>
          </p:spPr>
          <p:txBody>
            <a:bodyPr wrap="square" lIns="0" tIns="0" rIns="0" bIns="0" rtlCol="0"/>
            <a:lstStyle/>
            <a:p>
              <a:endParaRPr/>
            </a:p>
          </p:txBody>
        </p:sp>
        <p:sp>
          <p:nvSpPr>
            <p:cNvPr id="24" name="object 31">
              <a:extLst>
                <a:ext uri="{FF2B5EF4-FFF2-40B4-BE49-F238E27FC236}">
                  <a16:creationId xmlns:a16="http://schemas.microsoft.com/office/drawing/2014/main" id="{01E72D0A-B6D3-4AF8-9268-DB18AF58FF7B}"/>
                </a:ext>
              </a:extLst>
            </p:cNvPr>
            <p:cNvSpPr/>
            <p:nvPr/>
          </p:nvSpPr>
          <p:spPr>
            <a:xfrm>
              <a:off x="8928087" y="5716917"/>
              <a:ext cx="257810" cy="182880"/>
            </a:xfrm>
            <a:custGeom>
              <a:avLst/>
              <a:gdLst/>
              <a:ahLst/>
              <a:cxnLst/>
              <a:rect l="l" t="t" r="r" b="b"/>
              <a:pathLst>
                <a:path w="257809" h="182879">
                  <a:moveTo>
                    <a:pt x="257301" y="182829"/>
                  </a:moveTo>
                  <a:lnTo>
                    <a:pt x="0" y="182829"/>
                  </a:lnTo>
                  <a:lnTo>
                    <a:pt x="0" y="0"/>
                  </a:lnTo>
                  <a:lnTo>
                    <a:pt x="257301" y="0"/>
                  </a:lnTo>
                  <a:lnTo>
                    <a:pt x="257301" y="182829"/>
                  </a:lnTo>
                  <a:close/>
                </a:path>
              </a:pathLst>
            </a:custGeom>
            <a:ln w="9525">
              <a:solidFill>
                <a:srgbClr val="3DCD58"/>
              </a:solidFill>
            </a:ln>
          </p:spPr>
          <p:txBody>
            <a:bodyPr wrap="square" lIns="0" tIns="0" rIns="0" bIns="0" rtlCol="0"/>
            <a:lstStyle/>
            <a:p>
              <a:endParaRPr/>
            </a:p>
          </p:txBody>
        </p:sp>
        <p:sp>
          <p:nvSpPr>
            <p:cNvPr id="25" name="object 32">
              <a:extLst>
                <a:ext uri="{FF2B5EF4-FFF2-40B4-BE49-F238E27FC236}">
                  <a16:creationId xmlns:a16="http://schemas.microsoft.com/office/drawing/2014/main" id="{C1446A14-7B07-4D7D-9C0C-D9AD80994546}"/>
                </a:ext>
              </a:extLst>
            </p:cNvPr>
            <p:cNvSpPr/>
            <p:nvPr/>
          </p:nvSpPr>
          <p:spPr>
            <a:xfrm>
              <a:off x="9056740" y="5899693"/>
              <a:ext cx="529590" cy="66040"/>
            </a:xfrm>
            <a:custGeom>
              <a:avLst/>
              <a:gdLst/>
              <a:ahLst/>
              <a:cxnLst/>
              <a:rect l="l" t="t" r="r" b="b"/>
              <a:pathLst>
                <a:path w="529590" h="66039">
                  <a:moveTo>
                    <a:pt x="529526" y="65519"/>
                  </a:moveTo>
                  <a:lnTo>
                    <a:pt x="0" y="0"/>
                  </a:lnTo>
                </a:path>
              </a:pathLst>
            </a:custGeom>
            <a:ln w="9525">
              <a:solidFill>
                <a:srgbClr val="3DCD58"/>
              </a:solidFill>
            </a:ln>
          </p:spPr>
          <p:txBody>
            <a:bodyPr wrap="square" lIns="0" tIns="0" rIns="0" bIns="0" rtlCol="0"/>
            <a:lstStyle/>
            <a:p>
              <a:endParaRPr/>
            </a:p>
          </p:txBody>
        </p:sp>
        <p:sp>
          <p:nvSpPr>
            <p:cNvPr id="26" name="object 33">
              <a:extLst>
                <a:ext uri="{FF2B5EF4-FFF2-40B4-BE49-F238E27FC236}">
                  <a16:creationId xmlns:a16="http://schemas.microsoft.com/office/drawing/2014/main" id="{D8DA6A42-62C5-43D8-BD6F-5E0C7CBCD212}"/>
                </a:ext>
              </a:extLst>
            </p:cNvPr>
            <p:cNvSpPr/>
            <p:nvPr/>
          </p:nvSpPr>
          <p:spPr>
            <a:xfrm>
              <a:off x="9177691" y="5015961"/>
              <a:ext cx="955040" cy="955040"/>
            </a:xfrm>
            <a:custGeom>
              <a:avLst/>
              <a:gdLst/>
              <a:ahLst/>
              <a:cxnLst/>
              <a:rect l="l" t="t" r="r" b="b"/>
              <a:pathLst>
                <a:path w="955040" h="955039">
                  <a:moveTo>
                    <a:pt x="477469" y="954951"/>
                  </a:moveTo>
                  <a:lnTo>
                    <a:pt x="428650" y="952486"/>
                  </a:lnTo>
                  <a:lnTo>
                    <a:pt x="381241" y="945250"/>
                  </a:lnTo>
                  <a:lnTo>
                    <a:pt x="335483" y="933485"/>
                  </a:lnTo>
                  <a:lnTo>
                    <a:pt x="291615" y="917429"/>
                  </a:lnTo>
                  <a:lnTo>
                    <a:pt x="249877" y="897323"/>
                  </a:lnTo>
                  <a:lnTo>
                    <a:pt x="210509" y="873407"/>
                  </a:lnTo>
                  <a:lnTo>
                    <a:pt x="173752" y="845921"/>
                  </a:lnTo>
                  <a:lnTo>
                    <a:pt x="139846" y="815105"/>
                  </a:lnTo>
                  <a:lnTo>
                    <a:pt x="109029" y="781198"/>
                  </a:lnTo>
                  <a:lnTo>
                    <a:pt x="81543" y="744441"/>
                  </a:lnTo>
                  <a:lnTo>
                    <a:pt x="57627" y="705073"/>
                  </a:lnTo>
                  <a:lnTo>
                    <a:pt x="37521" y="663336"/>
                  </a:lnTo>
                  <a:lnTo>
                    <a:pt x="21465" y="619468"/>
                  </a:lnTo>
                  <a:lnTo>
                    <a:pt x="9700" y="573709"/>
                  </a:lnTo>
                  <a:lnTo>
                    <a:pt x="2465" y="526300"/>
                  </a:lnTo>
                  <a:lnTo>
                    <a:pt x="0" y="477481"/>
                  </a:lnTo>
                  <a:lnTo>
                    <a:pt x="2465" y="428662"/>
                  </a:lnTo>
                  <a:lnTo>
                    <a:pt x="9700" y="381253"/>
                  </a:lnTo>
                  <a:lnTo>
                    <a:pt x="21465" y="335494"/>
                  </a:lnTo>
                  <a:lnTo>
                    <a:pt x="37521" y="291625"/>
                  </a:lnTo>
                  <a:lnTo>
                    <a:pt x="57627" y="249887"/>
                  </a:lnTo>
                  <a:lnTo>
                    <a:pt x="81543" y="210518"/>
                  </a:lnTo>
                  <a:lnTo>
                    <a:pt x="109029" y="173760"/>
                  </a:lnTo>
                  <a:lnTo>
                    <a:pt x="139846" y="139852"/>
                  </a:lnTo>
                  <a:lnTo>
                    <a:pt x="173752" y="109034"/>
                  </a:lnTo>
                  <a:lnTo>
                    <a:pt x="210509" y="81547"/>
                  </a:lnTo>
                  <a:lnTo>
                    <a:pt x="249877" y="57630"/>
                  </a:lnTo>
                  <a:lnTo>
                    <a:pt x="291615" y="37523"/>
                  </a:lnTo>
                  <a:lnTo>
                    <a:pt x="335483" y="21466"/>
                  </a:lnTo>
                  <a:lnTo>
                    <a:pt x="381241" y="9700"/>
                  </a:lnTo>
                  <a:lnTo>
                    <a:pt x="428650" y="2465"/>
                  </a:lnTo>
                  <a:lnTo>
                    <a:pt x="477469" y="0"/>
                  </a:lnTo>
                  <a:lnTo>
                    <a:pt x="526288" y="2465"/>
                  </a:lnTo>
                  <a:lnTo>
                    <a:pt x="573697" y="9700"/>
                  </a:lnTo>
                  <a:lnTo>
                    <a:pt x="619455" y="21466"/>
                  </a:lnTo>
                  <a:lnTo>
                    <a:pt x="663323" y="37523"/>
                  </a:lnTo>
                  <a:lnTo>
                    <a:pt x="705061" y="57630"/>
                  </a:lnTo>
                  <a:lnTo>
                    <a:pt x="744428" y="81547"/>
                  </a:lnTo>
                  <a:lnTo>
                    <a:pt x="781185" y="109034"/>
                  </a:lnTo>
                  <a:lnTo>
                    <a:pt x="815092" y="139852"/>
                  </a:lnTo>
                  <a:lnTo>
                    <a:pt x="845908" y="173760"/>
                  </a:lnTo>
                  <a:lnTo>
                    <a:pt x="873395" y="210518"/>
                  </a:lnTo>
                  <a:lnTo>
                    <a:pt x="897311" y="249887"/>
                  </a:lnTo>
                  <a:lnTo>
                    <a:pt x="917417" y="291625"/>
                  </a:lnTo>
                  <a:lnTo>
                    <a:pt x="933472" y="335494"/>
                  </a:lnTo>
                  <a:lnTo>
                    <a:pt x="945238" y="381253"/>
                  </a:lnTo>
                  <a:lnTo>
                    <a:pt x="952473" y="428662"/>
                  </a:lnTo>
                  <a:lnTo>
                    <a:pt x="954938" y="477481"/>
                  </a:lnTo>
                  <a:lnTo>
                    <a:pt x="952473" y="526300"/>
                  </a:lnTo>
                  <a:lnTo>
                    <a:pt x="945238" y="573709"/>
                  </a:lnTo>
                  <a:lnTo>
                    <a:pt x="933472" y="619468"/>
                  </a:lnTo>
                  <a:lnTo>
                    <a:pt x="917417" y="663336"/>
                  </a:lnTo>
                  <a:lnTo>
                    <a:pt x="897311" y="705073"/>
                  </a:lnTo>
                  <a:lnTo>
                    <a:pt x="873395" y="744441"/>
                  </a:lnTo>
                  <a:lnTo>
                    <a:pt x="845908" y="781198"/>
                  </a:lnTo>
                  <a:lnTo>
                    <a:pt x="815092" y="815105"/>
                  </a:lnTo>
                  <a:lnTo>
                    <a:pt x="781185" y="845921"/>
                  </a:lnTo>
                  <a:lnTo>
                    <a:pt x="744428" y="873407"/>
                  </a:lnTo>
                  <a:lnTo>
                    <a:pt x="705061" y="897323"/>
                  </a:lnTo>
                  <a:lnTo>
                    <a:pt x="663323" y="917429"/>
                  </a:lnTo>
                  <a:lnTo>
                    <a:pt x="619455" y="933485"/>
                  </a:lnTo>
                  <a:lnTo>
                    <a:pt x="573697" y="945250"/>
                  </a:lnTo>
                  <a:lnTo>
                    <a:pt x="526288" y="952486"/>
                  </a:lnTo>
                  <a:lnTo>
                    <a:pt x="477469" y="954951"/>
                  </a:lnTo>
                  <a:close/>
                </a:path>
              </a:pathLst>
            </a:custGeom>
            <a:ln w="9525">
              <a:solidFill>
                <a:srgbClr val="3DCD58"/>
              </a:solidFill>
            </a:ln>
          </p:spPr>
          <p:txBody>
            <a:bodyPr wrap="square" lIns="0" tIns="0" rIns="0" bIns="0" rtlCol="0"/>
            <a:lstStyle/>
            <a:p>
              <a:endParaRPr/>
            </a:p>
          </p:txBody>
        </p:sp>
        <p:pic>
          <p:nvPicPr>
            <p:cNvPr id="27" name="object 34">
              <a:extLst>
                <a:ext uri="{FF2B5EF4-FFF2-40B4-BE49-F238E27FC236}">
                  <a16:creationId xmlns:a16="http://schemas.microsoft.com/office/drawing/2014/main" id="{17B88D4B-652A-4B3F-AB2E-1964E85DCC0C}"/>
                </a:ext>
              </a:extLst>
            </p:cNvPr>
            <p:cNvPicPr/>
            <p:nvPr/>
          </p:nvPicPr>
          <p:blipFill>
            <a:blip r:embed="rId6" cstate="print"/>
            <a:stretch>
              <a:fillRect/>
            </a:stretch>
          </p:blipFill>
          <p:spPr>
            <a:xfrm>
              <a:off x="9235654" y="5073929"/>
              <a:ext cx="839014" cy="839016"/>
            </a:xfrm>
            <a:prstGeom prst="rect">
              <a:avLst/>
            </a:prstGeom>
          </p:spPr>
        </p:pic>
      </p:grpSp>
      <p:sp>
        <p:nvSpPr>
          <p:cNvPr id="19" name="Content Placeholder 9">
            <a:extLst>
              <a:ext uri="{FF2B5EF4-FFF2-40B4-BE49-F238E27FC236}">
                <a16:creationId xmlns:a16="http://schemas.microsoft.com/office/drawing/2014/main" id="{9BF88826-A411-4ADF-960A-7256268FD46C}"/>
              </a:ext>
            </a:extLst>
          </p:cNvPr>
          <p:cNvSpPr txBox="1">
            <a:spLocks/>
          </p:cNvSpPr>
          <p:nvPr/>
        </p:nvSpPr>
        <p:spPr>
          <a:xfrm>
            <a:off x="3125900" y="4393917"/>
            <a:ext cx="3785418" cy="216012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bg2"/>
                </a:solidFill>
              </a:rPr>
              <a:t>Acti</a:t>
            </a:r>
            <a:r>
              <a:rPr lang="en-US" sz="2000" b="1" dirty="0"/>
              <a:t>9</a:t>
            </a:r>
          </a:p>
          <a:p>
            <a:pPr lvl="1"/>
            <a:r>
              <a:rPr lang="en-US" sz="1800" dirty="0"/>
              <a:t>Tipo A e A-SI</a:t>
            </a:r>
          </a:p>
          <a:p>
            <a:pPr lvl="1"/>
            <a:r>
              <a:rPr lang="en-US" sz="1800" dirty="0"/>
              <a:t>2P, 4P</a:t>
            </a:r>
          </a:p>
          <a:p>
            <a:pPr lvl="1"/>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d</a:t>
            </a:r>
            <a:r>
              <a:rPr lang="en-US" sz="1800" dirty="0"/>
              <a:t>a 10 mA a 500 mA </a:t>
            </a:r>
            <a:r>
              <a:rPr lang="en-US" sz="1800" dirty="0" err="1"/>
              <a:t>selettivi</a:t>
            </a:r>
            <a:endParaRPr lang="en-US" sz="1800" dirty="0"/>
          </a:p>
          <a:p>
            <a:pPr lvl="1"/>
            <a:r>
              <a:rPr lang="en-US" sz="1800" dirty="0"/>
              <a:t>In </a:t>
            </a:r>
            <a:r>
              <a:rPr lang="en-US" sz="1800" dirty="0" err="1"/>
              <a:t>fino</a:t>
            </a:r>
            <a:r>
              <a:rPr lang="en-US" sz="1800" dirty="0"/>
              <a:t> a 40 A</a:t>
            </a:r>
          </a:p>
          <a:p>
            <a:pPr lvl="1"/>
            <a:endParaRPr lang="en-US" sz="1800" dirty="0"/>
          </a:p>
          <a:p>
            <a:pPr lvl="1"/>
            <a:endParaRPr lang="en-US" sz="1800" dirty="0"/>
          </a:p>
        </p:txBody>
      </p:sp>
      <p:pic>
        <p:nvPicPr>
          <p:cNvPr id="20" name="Segnaposto contenuto 4">
            <a:extLst>
              <a:ext uri="{FF2B5EF4-FFF2-40B4-BE49-F238E27FC236}">
                <a16:creationId xmlns:a16="http://schemas.microsoft.com/office/drawing/2014/main" id="{1D9733B5-EF6E-4289-B95C-03AD95F6092D}"/>
              </a:ext>
            </a:extLst>
          </p:cNvPr>
          <p:cNvPicPr>
            <a:picLocks noGrp="1" noChangeAspect="1"/>
          </p:cNvPicPr>
          <p:nvPr>
            <p:ph idx="1"/>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81896" y="3155507"/>
            <a:ext cx="2102310" cy="3199091"/>
          </a:xfrm>
        </p:spPr>
      </p:pic>
      <p:sp>
        <p:nvSpPr>
          <p:cNvPr id="28" name="Content Placeholder 9">
            <a:extLst>
              <a:ext uri="{FF2B5EF4-FFF2-40B4-BE49-F238E27FC236}">
                <a16:creationId xmlns:a16="http://schemas.microsoft.com/office/drawing/2014/main" id="{D34AFA61-18FA-4AC5-B3B3-4066AF5DEDC9}"/>
              </a:ext>
            </a:extLst>
          </p:cNvPr>
          <p:cNvSpPr txBox="1">
            <a:spLocks/>
          </p:cNvSpPr>
          <p:nvPr/>
        </p:nvSpPr>
        <p:spPr>
          <a:xfrm>
            <a:off x="8684206" y="1957804"/>
            <a:ext cx="3077733" cy="3533803"/>
          </a:xfrm>
          <a:prstGeom prst="rect">
            <a:avLst/>
          </a:prstGeom>
          <a:noFill/>
        </p:spPr>
        <p:txBody>
          <a:bodyPr vert="horz" lIns="91440" tIns="45720" rIns="91440" bIns="45720" rtlCol="0">
            <a:normAutofit/>
          </a:bodyPr>
          <a:lstStyle>
            <a:defPPr>
              <a:defRPr lang="en-US"/>
            </a:defPPr>
            <a:lvl1pPr indent="0">
              <a:lnSpc>
                <a:spcPct val="90000"/>
              </a:lnSpc>
              <a:spcBef>
                <a:spcPts val="1000"/>
              </a:spcBef>
              <a:buClr>
                <a:schemeClr val="accent1"/>
              </a:buClr>
              <a:buFont typeface="Arial" panose="020B0604020202020204" pitchFamily="34" charset="0"/>
              <a:buNone/>
              <a:defRPr sz="2000">
                <a:solidFill>
                  <a:schemeClr val="bg2"/>
                </a:solidFill>
              </a:defRPr>
            </a:lvl1pPr>
            <a:lvl2pPr marL="685800" lvl="1" indent="-228600">
              <a:lnSpc>
                <a:spcPct val="90000"/>
              </a:lnSpc>
              <a:spcBef>
                <a:spcPts val="500"/>
              </a:spcBef>
              <a:buClr>
                <a:schemeClr val="accent1"/>
              </a:buClr>
              <a:buFont typeface="Arial" panose="020B0604020202020204" pitchFamily="34" charset="0"/>
              <a:buChar char="•"/>
              <a:defRPr>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solidFill>
                  <a:schemeClr val="bg1"/>
                </a:solidFill>
              </a:rPr>
              <a:t>RED: </a:t>
            </a:r>
            <a:r>
              <a:rPr lang="en-US" dirty="0" err="1">
                <a:solidFill>
                  <a:schemeClr val="bg1"/>
                </a:solidFill>
              </a:rPr>
              <a:t>interruttore</a:t>
            </a:r>
            <a:r>
              <a:rPr lang="en-US" dirty="0">
                <a:solidFill>
                  <a:schemeClr val="bg1"/>
                </a:solidFill>
              </a:rPr>
              <a:t> </a:t>
            </a:r>
            <a:r>
              <a:rPr lang="en-US" dirty="0" err="1">
                <a:solidFill>
                  <a:schemeClr val="bg1"/>
                </a:solidFill>
              </a:rPr>
              <a:t>differenziale</a:t>
            </a:r>
            <a:r>
              <a:rPr lang="en-US" dirty="0">
                <a:solidFill>
                  <a:schemeClr val="bg1"/>
                </a:solidFill>
              </a:rPr>
              <a:t> </a:t>
            </a:r>
            <a:r>
              <a:rPr lang="en-US" dirty="0"/>
              <a:t>a </a:t>
            </a:r>
            <a:r>
              <a:rPr lang="en-US" dirty="0" err="1"/>
              <a:t>riarmo</a:t>
            </a:r>
            <a:r>
              <a:rPr lang="en-US" dirty="0"/>
              <a:t> </a:t>
            </a:r>
            <a:r>
              <a:rPr lang="en-US" dirty="0" err="1"/>
              <a:t>automatico</a:t>
            </a:r>
            <a:endParaRPr lang="en-US" dirty="0"/>
          </a:p>
          <a:p>
            <a:pPr marL="342900" indent="-342900">
              <a:buFont typeface="Arial" panose="020B0604020202020204" pitchFamily="34" charset="0"/>
              <a:buChar char="•"/>
            </a:pPr>
            <a:r>
              <a:rPr lang="en-US" sz="1800" dirty="0">
                <a:solidFill>
                  <a:schemeClr val="bg1"/>
                </a:solidFill>
              </a:rPr>
              <a:t>Tipo A</a:t>
            </a:r>
          </a:p>
          <a:p>
            <a:pPr marL="342900" indent="-342900">
              <a:buFont typeface="Arial" panose="020B0604020202020204" pitchFamily="34" charset="0"/>
              <a:buChar char="•"/>
            </a:pPr>
            <a:r>
              <a:rPr lang="en-US" sz="1800" dirty="0">
                <a:solidFill>
                  <a:schemeClr val="bg1"/>
                </a:solidFill>
              </a:rPr>
              <a:t>2P, 4P</a:t>
            </a:r>
          </a:p>
          <a:p>
            <a:pPr marL="342900" indent="-342900">
              <a:buFont typeface="Arial" panose="020B0604020202020204" pitchFamily="34" charset="0"/>
              <a:buChar char="•"/>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 </a:t>
            </a:r>
            <a:r>
              <a:rPr lang="en-US" sz="1800" dirty="0">
                <a:solidFill>
                  <a:schemeClr val="bg1"/>
                </a:solidFill>
              </a:rPr>
              <a:t>30 mA, 300 mA</a:t>
            </a:r>
          </a:p>
          <a:p>
            <a:pPr marL="342900" indent="-342900">
              <a:buFont typeface="Arial" panose="020B0604020202020204" pitchFamily="34" charset="0"/>
              <a:buChar char="•"/>
            </a:pPr>
            <a:r>
              <a:rPr lang="en-US" sz="1800" dirty="0">
                <a:solidFill>
                  <a:schemeClr val="bg1"/>
                </a:solidFill>
              </a:rPr>
              <a:t>In </a:t>
            </a:r>
            <a:r>
              <a:rPr lang="en-US" sz="1800" dirty="0" err="1">
                <a:solidFill>
                  <a:schemeClr val="bg1"/>
                </a:solidFill>
              </a:rPr>
              <a:t>fino</a:t>
            </a:r>
            <a:r>
              <a:rPr lang="en-US" sz="1800" dirty="0">
                <a:solidFill>
                  <a:schemeClr val="bg1"/>
                </a:solidFill>
              </a:rPr>
              <a:t> a 63 A</a:t>
            </a:r>
          </a:p>
          <a:p>
            <a:pPr marL="342900" indent="-342900">
              <a:buFont typeface="Arial" panose="020B0604020202020204" pitchFamily="34" charset="0"/>
              <a:buChar char="•"/>
            </a:pPr>
            <a:endParaRPr lang="en-US" sz="1800" dirty="0"/>
          </a:p>
          <a:p>
            <a:pPr marL="342900" indent="-342900">
              <a:buFont typeface="Arial" panose="020B0604020202020204" pitchFamily="34" charset="0"/>
              <a:buChar char="•"/>
            </a:pPr>
            <a:endParaRPr lang="en-US" sz="1800" dirty="0">
              <a:solidFill>
                <a:schemeClr val="bg1"/>
              </a:solidFill>
            </a:endParaRPr>
          </a:p>
        </p:txBody>
      </p:sp>
    </p:spTree>
    <p:extLst>
      <p:ext uri="{BB962C8B-B14F-4D97-AF65-F5344CB8AC3E}">
        <p14:creationId xmlns:p14="http://schemas.microsoft.com/office/powerpoint/2010/main" val="51896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13</a:t>
            </a:fld>
            <a:endParaRPr lang="fr-FR"/>
          </a:p>
        </p:txBody>
      </p:sp>
      <p:sp>
        <p:nvSpPr>
          <p:cNvPr id="15" name="Titre 1">
            <a:extLst>
              <a:ext uri="{FF2B5EF4-FFF2-40B4-BE49-F238E27FC236}">
                <a16:creationId xmlns:a16="http://schemas.microsoft.com/office/drawing/2014/main" id="{F2AE3D86-FD04-4CE4-BF5E-51E7E4871935}"/>
              </a:ext>
            </a:extLst>
          </p:cNvPr>
          <p:cNvSpPr txBox="1">
            <a:spLocks/>
          </p:cNvSpPr>
          <p:nvPr/>
        </p:nvSpPr>
        <p:spPr>
          <a:xfrm>
            <a:off x="0" y="0"/>
            <a:ext cx="10172700"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a:t>Tipo A e A-SI </a:t>
            </a:r>
            <a:r>
              <a:rPr lang="it-IT" sz="1800">
                <a:solidFill>
                  <a:schemeClr val="bg1"/>
                </a:solidFill>
              </a:rPr>
              <a:t>in versione </a:t>
            </a:r>
            <a:r>
              <a:rPr lang="it-IT">
                <a:solidFill>
                  <a:schemeClr val="bg1"/>
                </a:solidFill>
              </a:rPr>
              <a:t>Interruttore Magnetotermico Differenziale</a:t>
            </a:r>
            <a:endParaRPr lang="fr-FR"/>
          </a:p>
        </p:txBody>
      </p:sp>
      <p:sp>
        <p:nvSpPr>
          <p:cNvPr id="20" name="Content Placeholder 9">
            <a:extLst>
              <a:ext uri="{FF2B5EF4-FFF2-40B4-BE49-F238E27FC236}">
                <a16:creationId xmlns:a16="http://schemas.microsoft.com/office/drawing/2014/main" id="{62C0848B-136F-4163-8F5A-EEF2E69BBAE1}"/>
              </a:ext>
            </a:extLst>
          </p:cNvPr>
          <p:cNvSpPr txBox="1">
            <a:spLocks/>
          </p:cNvSpPr>
          <p:nvPr/>
        </p:nvSpPr>
        <p:spPr>
          <a:xfrm>
            <a:off x="489721" y="1104003"/>
            <a:ext cx="3735154" cy="268891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bg2"/>
                </a:solidFill>
              </a:rPr>
              <a:t>Resi</a:t>
            </a:r>
            <a:r>
              <a:rPr lang="en-US" sz="2000" b="1" dirty="0"/>
              <a:t>9</a:t>
            </a:r>
          </a:p>
          <a:p>
            <a:pPr lvl="1"/>
            <a:r>
              <a:rPr lang="en-US" sz="1800" dirty="0"/>
              <a:t>Tipo A</a:t>
            </a:r>
          </a:p>
          <a:p>
            <a:pPr lvl="1"/>
            <a:r>
              <a:rPr lang="en-US" sz="1800" dirty="0"/>
              <a:t>1P + N</a:t>
            </a:r>
          </a:p>
          <a:p>
            <a:pPr lvl="1"/>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 </a:t>
            </a:r>
            <a:r>
              <a:rPr lang="en-US" sz="1800" dirty="0"/>
              <a:t>30 mA</a:t>
            </a:r>
          </a:p>
          <a:p>
            <a:pPr lvl="1"/>
            <a:r>
              <a:rPr lang="en-US" sz="1800" dirty="0"/>
              <a:t>In: 10, 16 A</a:t>
            </a:r>
          </a:p>
          <a:p>
            <a:pPr lvl="1"/>
            <a:r>
              <a:rPr lang="en-US" sz="1800" dirty="0" err="1"/>
              <a:t>Curva</a:t>
            </a:r>
            <a:r>
              <a:rPr lang="en-US" sz="1800" dirty="0"/>
              <a:t> C</a:t>
            </a:r>
          </a:p>
          <a:p>
            <a:pPr lvl="1"/>
            <a:r>
              <a:rPr lang="en-US" sz="1800" dirty="0" err="1"/>
              <a:t>Icn</a:t>
            </a:r>
            <a:r>
              <a:rPr lang="en-US" sz="1800" dirty="0"/>
              <a:t>: 4500 A</a:t>
            </a:r>
          </a:p>
        </p:txBody>
      </p:sp>
      <p:pic>
        <p:nvPicPr>
          <p:cNvPr id="10" name="Immagine 9" descr="Immagine che contiene testo&#10;&#10;Descrizione generata automaticamente">
            <a:extLst>
              <a:ext uri="{FF2B5EF4-FFF2-40B4-BE49-F238E27FC236}">
                <a16:creationId xmlns:a16="http://schemas.microsoft.com/office/drawing/2014/main" id="{77B1015C-BC6F-4D50-BBCA-13195D625855}"/>
              </a:ext>
            </a:extLst>
          </p:cNvPr>
          <p:cNvPicPr>
            <a:picLocks noChangeAspect="1"/>
          </p:cNvPicPr>
          <p:nvPr/>
        </p:nvPicPr>
        <p:blipFill>
          <a:blip r:embed="rId3"/>
          <a:stretch>
            <a:fillRect/>
          </a:stretch>
        </p:blipFill>
        <p:spPr>
          <a:xfrm>
            <a:off x="1850994" y="2714765"/>
            <a:ext cx="3601233" cy="3601233"/>
          </a:xfrm>
          <a:prstGeom prst="rect">
            <a:avLst/>
          </a:prstGeom>
        </p:spPr>
      </p:pic>
      <p:sp>
        <p:nvSpPr>
          <p:cNvPr id="25" name="Content Placeholder 9">
            <a:extLst>
              <a:ext uri="{FF2B5EF4-FFF2-40B4-BE49-F238E27FC236}">
                <a16:creationId xmlns:a16="http://schemas.microsoft.com/office/drawing/2014/main" id="{9A5DC298-7926-4208-99F4-915238730449}"/>
              </a:ext>
            </a:extLst>
          </p:cNvPr>
          <p:cNvSpPr txBox="1">
            <a:spLocks/>
          </p:cNvSpPr>
          <p:nvPr/>
        </p:nvSpPr>
        <p:spPr>
          <a:xfrm>
            <a:off x="4843897" y="1104002"/>
            <a:ext cx="3735154" cy="268891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bg2"/>
                </a:solidFill>
              </a:rPr>
              <a:t>Acti</a:t>
            </a:r>
            <a:r>
              <a:rPr lang="en-US" sz="2000" b="1" dirty="0"/>
              <a:t>9</a:t>
            </a:r>
          </a:p>
          <a:p>
            <a:pPr lvl="1">
              <a:lnSpc>
                <a:spcPct val="100000"/>
              </a:lnSpc>
            </a:pPr>
            <a:r>
              <a:rPr lang="en-US" sz="1800" dirty="0"/>
              <a:t>Tipo A e A-SI</a:t>
            </a:r>
          </a:p>
          <a:p>
            <a:pPr lvl="1">
              <a:lnSpc>
                <a:spcPct val="100000"/>
              </a:lnSpc>
            </a:pPr>
            <a:r>
              <a:rPr lang="en-US" sz="1800" dirty="0"/>
              <a:t>2P, 4P</a:t>
            </a:r>
          </a:p>
          <a:p>
            <a:pPr lvl="1">
              <a:lnSpc>
                <a:spcPct val="100000"/>
              </a:lnSpc>
            </a:pPr>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a:t>
            </a:r>
            <a:r>
              <a:rPr lang="it-IT" sz="1800" dirty="0"/>
              <a:t>da </a:t>
            </a:r>
            <a:r>
              <a:rPr lang="en-US" sz="1800" dirty="0"/>
              <a:t>30 mA a 300 mA</a:t>
            </a:r>
          </a:p>
          <a:p>
            <a:pPr lvl="1">
              <a:lnSpc>
                <a:spcPct val="100000"/>
              </a:lnSpc>
            </a:pPr>
            <a:r>
              <a:rPr lang="en-US" sz="1800" dirty="0"/>
              <a:t>In </a:t>
            </a:r>
            <a:r>
              <a:rPr lang="en-US" sz="1800" dirty="0" err="1"/>
              <a:t>fino</a:t>
            </a:r>
            <a:r>
              <a:rPr lang="en-US" sz="1800" dirty="0"/>
              <a:t> a 32 A</a:t>
            </a:r>
          </a:p>
          <a:p>
            <a:pPr lvl="1">
              <a:lnSpc>
                <a:spcPct val="100000"/>
              </a:lnSpc>
            </a:pPr>
            <a:r>
              <a:rPr lang="en-US" sz="1800" dirty="0" err="1"/>
              <a:t>Curva</a:t>
            </a:r>
            <a:r>
              <a:rPr lang="en-US" sz="1800" dirty="0"/>
              <a:t> B, C</a:t>
            </a:r>
          </a:p>
          <a:p>
            <a:pPr lvl="1">
              <a:lnSpc>
                <a:spcPct val="100000"/>
              </a:lnSpc>
            </a:pPr>
            <a:r>
              <a:rPr lang="en-US" sz="1800" dirty="0" err="1"/>
              <a:t>Icn</a:t>
            </a:r>
            <a:r>
              <a:rPr lang="en-US" sz="1800" dirty="0"/>
              <a:t> </a:t>
            </a:r>
            <a:r>
              <a:rPr lang="en-US" sz="1800" dirty="0" err="1"/>
              <a:t>fino</a:t>
            </a:r>
            <a:r>
              <a:rPr lang="en-US" sz="1800" dirty="0"/>
              <a:t> a 10000 A</a:t>
            </a:r>
          </a:p>
          <a:p>
            <a:pPr marL="0" indent="0">
              <a:buNone/>
            </a:pPr>
            <a:endParaRPr lang="en-US" sz="2000" b="1" dirty="0"/>
          </a:p>
        </p:txBody>
      </p:sp>
      <p:pic>
        <p:nvPicPr>
          <p:cNvPr id="26" name="Immagine 25" descr="Immagine che contiene elettronico&#10;&#10;Descrizione generata automaticamente">
            <a:extLst>
              <a:ext uri="{FF2B5EF4-FFF2-40B4-BE49-F238E27FC236}">
                <a16:creationId xmlns:a16="http://schemas.microsoft.com/office/drawing/2014/main" id="{6284C58B-0995-4DA5-9408-C9E46B8EBFF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000" b="95500" l="10000" r="90000">
                        <a14:foregroundMark x1="39000" y1="11500" x2="57000" y2="53500"/>
                        <a14:foregroundMark x1="57000" y1="53500" x2="58500" y2="80000"/>
                        <a14:foregroundMark x1="58500" y1="80000" x2="52500" y2="92000"/>
                        <a14:foregroundMark x1="54000" y1="15500" x2="70500" y2="52000"/>
                        <a14:foregroundMark x1="44000" y1="9500" x2="55000" y2="11000"/>
                        <a14:foregroundMark x1="34500" y1="6500" x2="34500" y2="6500"/>
                        <a14:foregroundMark x1="30000" y1="6500" x2="30000" y2="6500"/>
                        <a14:foregroundMark x1="31500" y1="2000" x2="31500" y2="2000"/>
                        <a14:foregroundMark x1="27000" y1="4500" x2="27000" y2="4500"/>
                        <a14:foregroundMark x1="61500" y1="11500" x2="65000" y2="36000"/>
                        <a14:foregroundMark x1="66000" y1="20000" x2="70000" y2="39500"/>
                        <a14:foregroundMark x1="72500" y1="43000" x2="73500" y2="51000"/>
                        <a14:foregroundMark x1="44500" y1="41500" x2="44500" y2="41500"/>
                        <a14:foregroundMark x1="47500" y1="42500" x2="47500" y2="42500"/>
                        <a14:foregroundMark x1="66500" y1="55000" x2="66500" y2="55000"/>
                        <a14:foregroundMark x1="48000" y1="57000" x2="48000" y2="57000"/>
                        <a14:foregroundMark x1="53000" y1="56500" x2="53000" y2="56500"/>
                        <a14:foregroundMark x1="68000" y1="57000" x2="68000" y2="57000"/>
                        <a14:foregroundMark x1="65000" y1="57500" x2="65000" y2="57500"/>
                        <a14:foregroundMark x1="66000" y1="80000" x2="66000" y2="80000"/>
                        <a14:foregroundMark x1="49500" y1="95500" x2="49500" y2="95500"/>
                        <a14:foregroundMark x1="73000" y1="37000" x2="73500" y2="38000"/>
                        <a14:foregroundMark x1="68000" y1="14500" x2="68000" y2="18000"/>
                        <a14:foregroundMark x1="74500" y1="54500" x2="74500" y2="61000"/>
                        <a14:foregroundMark x1="74000" y1="43500" x2="74500" y2="47000"/>
                        <a14:foregroundMark x1="75000" y1="36500" x2="75000" y2="46000"/>
                      </a14:backgroundRemoval>
                    </a14:imgEffect>
                  </a14:imgLayer>
                </a14:imgProps>
              </a:ext>
            </a:extLst>
          </a:blip>
          <a:stretch>
            <a:fillRect/>
          </a:stretch>
        </p:blipFill>
        <p:spPr>
          <a:xfrm>
            <a:off x="9198073" y="1583087"/>
            <a:ext cx="2285866" cy="2285866"/>
          </a:xfrm>
          <a:prstGeom prst="rect">
            <a:avLst/>
          </a:prstGeom>
        </p:spPr>
      </p:pic>
      <p:pic>
        <p:nvPicPr>
          <p:cNvPr id="27" name="Immagine 26" descr="Immagine che contiene testo, elettronico&#10;&#10;Descrizione generata automaticamente">
            <a:extLst>
              <a:ext uri="{FF2B5EF4-FFF2-40B4-BE49-F238E27FC236}">
                <a16:creationId xmlns:a16="http://schemas.microsoft.com/office/drawing/2014/main" id="{83CF88BE-43FC-4966-B05A-59F9B4C17C2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626" b="97019" l="7859" r="91328">
                        <a14:foregroundMark x1="38211" y1="18428" x2="50949" y2="44444"/>
                        <a14:foregroundMark x1="50949" y1="44444" x2="52846" y2="63415"/>
                        <a14:foregroundMark x1="52846" y1="63415" x2="52575" y2="68293"/>
                        <a14:foregroundMark x1="34417" y1="85908" x2="66125" y2="66125"/>
                        <a14:foregroundMark x1="66125" y1="66125" x2="66396" y2="65583"/>
                        <a14:foregroundMark x1="64228" y1="26016" x2="79675" y2="49593"/>
                        <a14:foregroundMark x1="22764" y1="26287" x2="38753" y2="65041"/>
                        <a14:foregroundMark x1="27913" y1="9214" x2="68835" y2="9485"/>
                        <a14:foregroundMark x1="20325" y1="7317" x2="20325" y2="7317"/>
                        <a14:foregroundMark x1="60976" y1="4607" x2="60976" y2="4607"/>
                        <a14:foregroundMark x1="13550" y1="5149" x2="17886" y2="4878"/>
                        <a14:foregroundMark x1="11924" y1="7859" x2="12737" y2="7859"/>
                        <a14:foregroundMark x1="65583" y1="2710" x2="65583" y2="2710"/>
                        <a14:foregroundMark x1="69648" y1="6775" x2="69648" y2="6775"/>
                        <a14:foregroundMark x1="73713" y1="7859" x2="73713" y2="7859"/>
                        <a14:foregroundMark x1="66938" y1="16802" x2="66938" y2="16802"/>
                        <a14:foregroundMark x1="80217" y1="22222" x2="80217" y2="22222"/>
                        <a14:foregroundMark x1="79675" y1="33333" x2="79675" y2="33333"/>
                        <a14:foregroundMark x1="84553" y1="50678" x2="81843" y2="61247"/>
                        <a14:foregroundMark x1="90786" y1="63415" x2="90786" y2="63415"/>
                        <a14:foregroundMark x1="69648" y1="55827" x2="69648" y2="55827"/>
                        <a14:foregroundMark x1="63144" y1="56098" x2="63144" y2="56098"/>
                        <a14:foregroundMark x1="48780" y1="57182" x2="48780" y2="57182"/>
                        <a14:foregroundMark x1="44173" y1="42818" x2="44173" y2="42818"/>
                        <a14:foregroundMark x1="62331" y1="41192" x2="62331" y2="41192"/>
                        <a14:foregroundMark x1="44173" y1="21680" x2="44173" y2="21680"/>
                        <a14:foregroundMark x1="28184" y1="23577" x2="28184" y2="23577"/>
                        <a14:foregroundMark x1="28997" y1="23035" x2="28997" y2="23035"/>
                        <a14:foregroundMark x1="28184" y1="26016" x2="28184" y2="26016"/>
                        <a14:foregroundMark x1="45257" y1="23035" x2="45257" y2="23035"/>
                        <a14:foregroundMark x1="45799" y1="21409" x2="45799" y2="21409"/>
                        <a14:foregroundMark x1="46341" y1="22493" x2="46341" y2="22493"/>
                        <a14:foregroundMark x1="62873" y1="21680" x2="62873" y2="21680"/>
                        <a14:foregroundMark x1="73713" y1="13550" x2="73713" y2="13550"/>
                        <a14:foregroundMark x1="81301" y1="20596" x2="81301" y2="20596"/>
                        <a14:foregroundMark x1="83198" y1="14092" x2="83198" y2="14092"/>
                        <a14:foregroundMark x1="85095" y1="23577" x2="85095" y2="23577"/>
                        <a14:foregroundMark x1="82656" y1="27371" x2="82656" y2="27371"/>
                        <a14:foregroundMark x1="78320" y1="29268" x2="78320" y2="29268"/>
                        <a14:foregroundMark x1="82927" y1="23035" x2="82927" y2="23035"/>
                        <a14:foregroundMark x1="83740" y1="15447" x2="83740" y2="15447"/>
                        <a14:foregroundMark x1="84282" y1="19241" x2="84282" y2="19241"/>
                        <a14:foregroundMark x1="78591" y1="21138" x2="78591" y2="21138"/>
                        <a14:foregroundMark x1="78049" y1="38211" x2="78049" y2="38211"/>
                        <a14:foregroundMark x1="84553" y1="46341" x2="84553" y2="46341"/>
                        <a14:foregroundMark x1="85095" y1="36856" x2="85095" y2="36856"/>
                        <a14:foregroundMark x1="37127" y1="42818" x2="37127" y2="42818"/>
                        <a14:foregroundMark x1="32791" y1="59621" x2="32791" y2="59621"/>
                        <a14:foregroundMark x1="30623" y1="88076" x2="30623" y2="88076"/>
                        <a14:foregroundMark x1="25203" y1="93496" x2="68293" y2="86450"/>
                        <a14:foregroundMark x1="68293" y1="86450" x2="76152" y2="88076"/>
                        <a14:foregroundMark x1="76152" y1="88076" x2="69648" y2="92141"/>
                        <a14:foregroundMark x1="69648" y1="92141" x2="68293" y2="92141"/>
                        <a14:foregroundMark x1="22493" y1="97019" x2="42005" y2="95122"/>
                        <a14:foregroundMark x1="88618" y1="38482" x2="87534" y2="57453"/>
                        <a14:foregroundMark x1="76965" y1="56911" x2="75339" y2="57453"/>
                        <a14:foregroundMark x1="54743" y1="42005" x2="54743" y2="42005"/>
                        <a14:foregroundMark x1="69919" y1="40108" x2="69919" y2="40108"/>
                        <a14:foregroundMark x1="60434" y1="42276" x2="59079" y2="42276"/>
                        <a14:foregroundMark x1="32520" y1="59079" x2="32520" y2="59079"/>
                        <a14:foregroundMark x1="67480" y1="56911" x2="67480" y2="56911"/>
                        <a14:foregroundMark x1="69377" y1="4607" x2="69377" y2="4607"/>
                        <a14:foregroundMark x1="81572" y1="40379" x2="81572" y2="40379"/>
                        <a14:foregroundMark x1="64228" y1="57995" x2="64228" y2="57995"/>
                        <a14:foregroundMark x1="65583" y1="55827" x2="65583" y2="55827"/>
                        <a14:foregroundMark x1="81572" y1="55556" x2="81572" y2="55556"/>
                        <a14:foregroundMark x1="90244" y1="56098" x2="90244" y2="56098"/>
                        <a14:foregroundMark x1="90244" y1="59621" x2="89702" y2="57995"/>
                        <a14:foregroundMark x1="90786" y1="43089" x2="90786" y2="47154"/>
                        <a14:foregroundMark x1="89973" y1="37127" x2="89973" y2="37940"/>
                        <a14:foregroundMark x1="91057" y1="38482" x2="91328" y2="39566"/>
                        <a14:foregroundMark x1="85366" y1="15989" x2="85366" y2="17886"/>
                        <a14:foregroundMark x1="90244" y1="71003" x2="90244" y2="74526"/>
                        <a14:foregroundMark x1="89973" y1="76423" x2="89973" y2="76423"/>
                        <a14:backgroundMark x1="64770" y1="4878" x2="64770" y2="4878"/>
                        <a14:backgroundMark x1="15718" y1="6504" x2="15718" y2="6504"/>
                      </a14:backgroundRemoval>
                    </a14:imgEffect>
                  </a14:imgLayer>
                </a14:imgProps>
              </a:ext>
            </a:extLst>
          </a:blip>
          <a:stretch>
            <a:fillRect/>
          </a:stretch>
        </p:blipFill>
        <p:spPr>
          <a:xfrm>
            <a:off x="7548924" y="3642747"/>
            <a:ext cx="2285866" cy="2285866"/>
          </a:xfrm>
          <a:prstGeom prst="rect">
            <a:avLst/>
          </a:prstGeom>
        </p:spPr>
      </p:pic>
    </p:spTree>
    <p:extLst>
      <p:ext uri="{BB962C8B-B14F-4D97-AF65-F5344CB8AC3E}">
        <p14:creationId xmlns:p14="http://schemas.microsoft.com/office/powerpoint/2010/main" val="178312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Immagine che contiene testo&#10;&#10;Descrizione generata automaticamente">
            <a:extLst>
              <a:ext uri="{FF2B5EF4-FFF2-40B4-BE49-F238E27FC236}">
                <a16:creationId xmlns:a16="http://schemas.microsoft.com/office/drawing/2014/main" id="{CFBDB815-6AAD-40DE-A1F3-DA980B12FBF4}"/>
              </a:ext>
            </a:extLst>
          </p:cNvPr>
          <p:cNvPicPr>
            <a:picLocks noChangeAspect="1"/>
          </p:cNvPicPr>
          <p:nvPr/>
        </p:nvPicPr>
        <p:blipFill rotWithShape="1">
          <a:blip r:embed="rId3">
            <a:extLst>
              <a:ext uri="{28A0092B-C50C-407E-A947-70E740481C1C}">
                <a14:useLocalDpi xmlns:a14="http://schemas.microsoft.com/office/drawing/2010/main" val="0"/>
              </a:ext>
            </a:extLst>
          </a:blip>
          <a:srcRect l="15111" r="17296"/>
          <a:stretch/>
        </p:blipFill>
        <p:spPr>
          <a:xfrm>
            <a:off x="8290139" y="2125060"/>
            <a:ext cx="2360398" cy="3492000"/>
          </a:xfrm>
          <a:prstGeom prst="rect">
            <a:avLst/>
          </a:prstGeom>
          <a:effectLst/>
        </p:spPr>
      </p:pic>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14</a:t>
            </a:fld>
            <a:endParaRPr lang="fr-FR"/>
          </a:p>
        </p:txBody>
      </p:sp>
      <p:pic>
        <p:nvPicPr>
          <p:cNvPr id="7" name="Segnaposto contenuto 5" descr="Immagine che contiene testo&#10;&#10;Descrizione generata automaticamente">
            <a:extLst>
              <a:ext uri="{FF2B5EF4-FFF2-40B4-BE49-F238E27FC236}">
                <a16:creationId xmlns:a16="http://schemas.microsoft.com/office/drawing/2014/main" id="{FF348083-CBAC-4401-930B-F393B57A5368}"/>
              </a:ext>
            </a:extLst>
          </p:cNvPr>
          <p:cNvPicPr>
            <a:picLocks noChangeAspect="1"/>
          </p:cNvPicPr>
          <p:nvPr/>
        </p:nvPicPr>
        <p:blipFill rotWithShape="1">
          <a:blip r:embed="rId3">
            <a:extLst>
              <a:ext uri="{28A0092B-C50C-407E-A947-70E740481C1C}">
                <a14:useLocalDpi xmlns:a14="http://schemas.microsoft.com/office/drawing/2010/main" val="0"/>
              </a:ext>
            </a:extLst>
          </a:blip>
          <a:srcRect l="62954" t="61794" r="20265" b="21057"/>
          <a:stretch/>
        </p:blipFill>
        <p:spPr>
          <a:xfrm>
            <a:off x="10167042" y="4025198"/>
            <a:ext cx="1597307" cy="1632214"/>
          </a:xfrm>
          <a:prstGeom prst="ellipse">
            <a:avLst/>
          </a:prstGeom>
          <a:effectLst/>
        </p:spPr>
      </p:pic>
      <p:sp>
        <p:nvSpPr>
          <p:cNvPr id="15" name="Titre 1">
            <a:extLst>
              <a:ext uri="{FF2B5EF4-FFF2-40B4-BE49-F238E27FC236}">
                <a16:creationId xmlns:a16="http://schemas.microsoft.com/office/drawing/2014/main" id="{F2AE3D86-FD04-4CE4-BF5E-51E7E4871935}"/>
              </a:ext>
            </a:extLst>
          </p:cNvPr>
          <p:cNvSpPr txBox="1">
            <a:spLocks/>
          </p:cNvSpPr>
          <p:nvPr/>
        </p:nvSpPr>
        <p:spPr>
          <a:xfrm>
            <a:off x="0" y="0"/>
            <a:ext cx="10172700"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a:t>Tipo A e A-SI </a:t>
            </a:r>
            <a:r>
              <a:rPr lang="it-IT" sz="1800">
                <a:solidFill>
                  <a:schemeClr val="bg1"/>
                </a:solidFill>
              </a:rPr>
              <a:t>in versione </a:t>
            </a:r>
            <a:r>
              <a:rPr lang="it-IT">
                <a:solidFill>
                  <a:schemeClr val="bg1"/>
                </a:solidFill>
              </a:rPr>
              <a:t>Interruttore Magnetotermico Differenziale</a:t>
            </a:r>
            <a:endParaRPr lang="fr-FR"/>
          </a:p>
        </p:txBody>
      </p:sp>
      <p:pic>
        <p:nvPicPr>
          <p:cNvPr id="16" name="Immagine 15" descr="Immagine che contiene testo&#10;&#10;Descrizione generata automaticamente">
            <a:extLst>
              <a:ext uri="{FF2B5EF4-FFF2-40B4-BE49-F238E27FC236}">
                <a16:creationId xmlns:a16="http://schemas.microsoft.com/office/drawing/2014/main" id="{55E4ADFB-EF3B-4147-B0AB-6A8E90C937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4875" y="2069678"/>
            <a:ext cx="3492000" cy="3492000"/>
          </a:xfrm>
          <a:prstGeom prst="rect">
            <a:avLst/>
          </a:prstGeom>
        </p:spPr>
      </p:pic>
      <p:pic>
        <p:nvPicPr>
          <p:cNvPr id="8" name="Segnaposto contenuto 5" descr="Immagine che contiene testo&#10;&#10;Descrizione generata automaticamente">
            <a:extLst>
              <a:ext uri="{FF2B5EF4-FFF2-40B4-BE49-F238E27FC236}">
                <a16:creationId xmlns:a16="http://schemas.microsoft.com/office/drawing/2014/main" id="{99FF4ADA-F031-49E8-8165-1B4F55059BD2}"/>
              </a:ext>
            </a:extLst>
          </p:cNvPr>
          <p:cNvPicPr>
            <a:picLocks noChangeAspect="1"/>
          </p:cNvPicPr>
          <p:nvPr/>
        </p:nvPicPr>
        <p:blipFill rotWithShape="1">
          <a:blip r:embed="rId3">
            <a:extLst>
              <a:ext uri="{28A0092B-C50C-407E-A947-70E740481C1C}">
                <a14:useLocalDpi xmlns:a14="http://schemas.microsoft.com/office/drawing/2010/main" val="0"/>
              </a:ext>
            </a:extLst>
          </a:blip>
          <a:srcRect l="65740" t="37992" r="18518" b="46827"/>
          <a:stretch/>
        </p:blipFill>
        <p:spPr>
          <a:xfrm>
            <a:off x="6641013" y="2787031"/>
            <a:ext cx="1362494" cy="1313908"/>
          </a:xfrm>
          <a:prstGeom prst="ellipse">
            <a:avLst/>
          </a:prstGeom>
          <a:effectLst/>
        </p:spPr>
      </p:pic>
      <p:sp>
        <p:nvSpPr>
          <p:cNvPr id="23" name="Content Placeholder 9">
            <a:extLst>
              <a:ext uri="{FF2B5EF4-FFF2-40B4-BE49-F238E27FC236}">
                <a16:creationId xmlns:a16="http://schemas.microsoft.com/office/drawing/2014/main" id="{B7FD12F6-4E46-43CB-A25F-BF306AEEFB41}"/>
              </a:ext>
            </a:extLst>
          </p:cNvPr>
          <p:cNvSpPr txBox="1">
            <a:spLocks/>
          </p:cNvSpPr>
          <p:nvPr/>
        </p:nvSpPr>
        <p:spPr>
          <a:xfrm>
            <a:off x="5108849" y="5771712"/>
            <a:ext cx="2285866" cy="54428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Con AFDD</a:t>
            </a:r>
          </a:p>
        </p:txBody>
      </p:sp>
      <p:sp>
        <p:nvSpPr>
          <p:cNvPr id="24" name="Content Placeholder 9">
            <a:extLst>
              <a:ext uri="{FF2B5EF4-FFF2-40B4-BE49-F238E27FC236}">
                <a16:creationId xmlns:a16="http://schemas.microsoft.com/office/drawing/2014/main" id="{ACB68CD3-B24D-409C-9808-D2428ED81239}"/>
              </a:ext>
            </a:extLst>
          </p:cNvPr>
          <p:cNvSpPr txBox="1">
            <a:spLocks/>
          </p:cNvSpPr>
          <p:nvPr/>
        </p:nvSpPr>
        <p:spPr>
          <a:xfrm>
            <a:off x="8290139" y="5771712"/>
            <a:ext cx="2728442" cy="54428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Con </a:t>
            </a:r>
            <a:r>
              <a:rPr lang="en-US" sz="2000" err="1"/>
              <a:t>comunicazione</a:t>
            </a:r>
            <a:endParaRPr lang="en-US" sz="2000"/>
          </a:p>
        </p:txBody>
      </p:sp>
      <p:grpSp>
        <p:nvGrpSpPr>
          <p:cNvPr id="3" name="Gruppo 2">
            <a:extLst>
              <a:ext uri="{FF2B5EF4-FFF2-40B4-BE49-F238E27FC236}">
                <a16:creationId xmlns:a16="http://schemas.microsoft.com/office/drawing/2014/main" id="{0A8BD845-347B-4D00-A09A-8AC102D6FBB8}"/>
              </a:ext>
            </a:extLst>
          </p:cNvPr>
          <p:cNvGrpSpPr/>
          <p:nvPr/>
        </p:nvGrpSpPr>
        <p:grpSpPr>
          <a:xfrm>
            <a:off x="10435328" y="1526345"/>
            <a:ext cx="1309466" cy="1197429"/>
            <a:chOff x="10435328" y="1526345"/>
            <a:chExt cx="1309466" cy="1197429"/>
          </a:xfrm>
        </p:grpSpPr>
        <p:pic>
          <p:nvPicPr>
            <p:cNvPr id="1026" name="Picture 2">
              <a:extLst>
                <a:ext uri="{FF2B5EF4-FFF2-40B4-BE49-F238E27FC236}">
                  <a16:creationId xmlns:a16="http://schemas.microsoft.com/office/drawing/2014/main" id="{E1396CC5-5D78-4E17-BC36-B7DEA395F8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75803" y="1526345"/>
              <a:ext cx="868991" cy="1197429"/>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263">
              <a:extLst>
                <a:ext uri="{FF2B5EF4-FFF2-40B4-BE49-F238E27FC236}">
                  <a16:creationId xmlns:a16="http://schemas.microsoft.com/office/drawing/2014/main" id="{A5DB45B8-6DAE-48C8-BDAE-FB22821ADA1C}"/>
                </a:ext>
              </a:extLst>
            </p:cNvPr>
            <p:cNvSpPr>
              <a:spLocks noChangeAspect="1"/>
            </p:cNvSpPr>
            <p:nvPr/>
          </p:nvSpPr>
          <p:spPr bwMode="auto">
            <a:xfrm rot="18932178">
              <a:off x="10435328" y="2229503"/>
              <a:ext cx="272493" cy="324000"/>
            </a:xfrm>
            <a:custGeom>
              <a:avLst/>
              <a:gdLst/>
              <a:ahLst/>
              <a:cxnLst>
                <a:cxn ang="0">
                  <a:pos x="269" y="4"/>
                </a:cxn>
                <a:cxn ang="0">
                  <a:pos x="259" y="0"/>
                </a:cxn>
                <a:cxn ang="0">
                  <a:pos x="250" y="4"/>
                </a:cxn>
                <a:cxn ang="0">
                  <a:pos x="184" y="70"/>
                </a:cxn>
                <a:cxn ang="0">
                  <a:pos x="180" y="80"/>
                </a:cxn>
                <a:cxn ang="0">
                  <a:pos x="184" y="89"/>
                </a:cxn>
                <a:cxn ang="0">
                  <a:pos x="243" y="231"/>
                </a:cxn>
                <a:cxn ang="0">
                  <a:pos x="193" y="362"/>
                </a:cxn>
                <a:cxn ang="0">
                  <a:pos x="148" y="316"/>
                </a:cxn>
                <a:cxn ang="0">
                  <a:pos x="178" y="230"/>
                </a:cxn>
                <a:cxn ang="0">
                  <a:pos x="139" y="135"/>
                </a:cxn>
                <a:cxn ang="0">
                  <a:pos x="120" y="134"/>
                </a:cxn>
                <a:cxn ang="0">
                  <a:pos x="54" y="195"/>
                </a:cxn>
                <a:cxn ang="0">
                  <a:pos x="44" y="193"/>
                </a:cxn>
                <a:cxn ang="0">
                  <a:pos x="15" y="202"/>
                </a:cxn>
                <a:cxn ang="0">
                  <a:pos x="2" y="229"/>
                </a:cxn>
                <a:cxn ang="0">
                  <a:pos x="37" y="271"/>
                </a:cxn>
                <a:cxn ang="0">
                  <a:pos x="66" y="262"/>
                </a:cxn>
                <a:cxn ang="0">
                  <a:pos x="80" y="236"/>
                </a:cxn>
                <a:cxn ang="0">
                  <a:pos x="74" y="213"/>
                </a:cxn>
                <a:cxn ang="0">
                  <a:pos x="128" y="163"/>
                </a:cxn>
                <a:cxn ang="0">
                  <a:pos x="152" y="230"/>
                </a:cxn>
                <a:cxn ang="0">
                  <a:pos x="120" y="307"/>
                </a:cxn>
                <a:cxn ang="0">
                  <a:pos x="116" y="317"/>
                </a:cxn>
                <a:cxn ang="0">
                  <a:pos x="120" y="326"/>
                </a:cxn>
                <a:cxn ang="0">
                  <a:pos x="184" y="391"/>
                </a:cxn>
                <a:cxn ang="0">
                  <a:pos x="193" y="395"/>
                </a:cxn>
                <a:cxn ang="0">
                  <a:pos x="203" y="391"/>
                </a:cxn>
                <a:cxn ang="0">
                  <a:pos x="269" y="231"/>
                </a:cxn>
                <a:cxn ang="0">
                  <a:pos x="269" y="231"/>
                </a:cxn>
                <a:cxn ang="0">
                  <a:pos x="212" y="80"/>
                </a:cxn>
                <a:cxn ang="0">
                  <a:pos x="259" y="32"/>
                </a:cxn>
                <a:cxn ang="0">
                  <a:pos x="336" y="230"/>
                </a:cxn>
                <a:cxn ang="0">
                  <a:pos x="336" y="230"/>
                </a:cxn>
                <a:cxn ang="0">
                  <a:pos x="250" y="438"/>
                </a:cxn>
                <a:cxn ang="0">
                  <a:pos x="246" y="448"/>
                </a:cxn>
                <a:cxn ang="0">
                  <a:pos x="250" y="457"/>
                </a:cxn>
                <a:cxn ang="0">
                  <a:pos x="269" y="457"/>
                </a:cxn>
                <a:cxn ang="0">
                  <a:pos x="363" y="230"/>
                </a:cxn>
                <a:cxn ang="0">
                  <a:pos x="269" y="4"/>
                </a:cxn>
              </a:cxnLst>
              <a:rect l="0" t="0" r="r" b="b"/>
              <a:pathLst>
                <a:path w="363" h="462">
                  <a:moveTo>
                    <a:pt x="269" y="4"/>
                  </a:moveTo>
                  <a:cubicBezTo>
                    <a:pt x="266" y="1"/>
                    <a:pt x="263" y="0"/>
                    <a:pt x="259" y="0"/>
                  </a:cubicBezTo>
                  <a:cubicBezTo>
                    <a:pt x="255" y="0"/>
                    <a:pt x="252" y="1"/>
                    <a:pt x="250" y="4"/>
                  </a:cubicBezTo>
                  <a:cubicBezTo>
                    <a:pt x="184" y="70"/>
                    <a:pt x="184" y="70"/>
                    <a:pt x="184" y="70"/>
                  </a:cubicBezTo>
                  <a:cubicBezTo>
                    <a:pt x="181" y="73"/>
                    <a:pt x="180" y="76"/>
                    <a:pt x="180" y="80"/>
                  </a:cubicBezTo>
                  <a:cubicBezTo>
                    <a:pt x="180" y="83"/>
                    <a:pt x="181" y="87"/>
                    <a:pt x="184" y="89"/>
                  </a:cubicBezTo>
                  <a:cubicBezTo>
                    <a:pt x="222" y="127"/>
                    <a:pt x="243" y="177"/>
                    <a:pt x="243" y="231"/>
                  </a:cubicBezTo>
                  <a:cubicBezTo>
                    <a:pt x="243" y="280"/>
                    <a:pt x="225" y="326"/>
                    <a:pt x="193" y="362"/>
                  </a:cubicBezTo>
                  <a:cubicBezTo>
                    <a:pt x="181" y="350"/>
                    <a:pt x="158" y="327"/>
                    <a:pt x="148" y="316"/>
                  </a:cubicBezTo>
                  <a:cubicBezTo>
                    <a:pt x="168" y="291"/>
                    <a:pt x="178" y="261"/>
                    <a:pt x="178" y="230"/>
                  </a:cubicBezTo>
                  <a:cubicBezTo>
                    <a:pt x="178" y="196"/>
                    <a:pt x="165" y="161"/>
                    <a:pt x="139" y="135"/>
                  </a:cubicBezTo>
                  <a:cubicBezTo>
                    <a:pt x="134" y="130"/>
                    <a:pt x="126" y="129"/>
                    <a:pt x="120" y="134"/>
                  </a:cubicBezTo>
                  <a:cubicBezTo>
                    <a:pt x="54" y="195"/>
                    <a:pt x="54" y="195"/>
                    <a:pt x="54" y="195"/>
                  </a:cubicBezTo>
                  <a:cubicBezTo>
                    <a:pt x="51" y="194"/>
                    <a:pt x="48" y="193"/>
                    <a:pt x="44" y="193"/>
                  </a:cubicBezTo>
                  <a:cubicBezTo>
                    <a:pt x="33" y="193"/>
                    <a:pt x="24" y="195"/>
                    <a:pt x="15" y="202"/>
                  </a:cubicBezTo>
                  <a:cubicBezTo>
                    <a:pt x="8" y="209"/>
                    <a:pt x="3" y="218"/>
                    <a:pt x="2" y="229"/>
                  </a:cubicBezTo>
                  <a:cubicBezTo>
                    <a:pt x="0" y="248"/>
                    <a:pt x="16" y="271"/>
                    <a:pt x="37" y="271"/>
                  </a:cubicBezTo>
                  <a:cubicBezTo>
                    <a:pt x="48" y="271"/>
                    <a:pt x="57" y="269"/>
                    <a:pt x="66" y="262"/>
                  </a:cubicBezTo>
                  <a:cubicBezTo>
                    <a:pt x="74" y="256"/>
                    <a:pt x="79" y="246"/>
                    <a:pt x="80" y="236"/>
                  </a:cubicBezTo>
                  <a:cubicBezTo>
                    <a:pt x="80" y="228"/>
                    <a:pt x="78" y="220"/>
                    <a:pt x="74" y="213"/>
                  </a:cubicBezTo>
                  <a:cubicBezTo>
                    <a:pt x="84" y="203"/>
                    <a:pt x="116" y="174"/>
                    <a:pt x="128" y="163"/>
                  </a:cubicBezTo>
                  <a:cubicBezTo>
                    <a:pt x="144" y="183"/>
                    <a:pt x="152" y="207"/>
                    <a:pt x="152" y="230"/>
                  </a:cubicBezTo>
                  <a:cubicBezTo>
                    <a:pt x="152" y="258"/>
                    <a:pt x="141" y="286"/>
                    <a:pt x="120" y="307"/>
                  </a:cubicBezTo>
                  <a:cubicBezTo>
                    <a:pt x="117" y="310"/>
                    <a:pt x="116" y="313"/>
                    <a:pt x="116" y="317"/>
                  </a:cubicBezTo>
                  <a:cubicBezTo>
                    <a:pt x="116" y="320"/>
                    <a:pt x="117" y="323"/>
                    <a:pt x="120" y="326"/>
                  </a:cubicBezTo>
                  <a:cubicBezTo>
                    <a:pt x="184" y="391"/>
                    <a:pt x="184" y="391"/>
                    <a:pt x="184" y="391"/>
                  </a:cubicBezTo>
                  <a:cubicBezTo>
                    <a:pt x="186" y="394"/>
                    <a:pt x="190" y="395"/>
                    <a:pt x="193" y="395"/>
                  </a:cubicBezTo>
                  <a:cubicBezTo>
                    <a:pt x="197" y="395"/>
                    <a:pt x="200" y="394"/>
                    <a:pt x="203" y="391"/>
                  </a:cubicBezTo>
                  <a:cubicBezTo>
                    <a:pt x="246" y="348"/>
                    <a:pt x="269" y="291"/>
                    <a:pt x="269" y="231"/>
                  </a:cubicBezTo>
                  <a:cubicBezTo>
                    <a:pt x="269" y="231"/>
                    <a:pt x="269" y="231"/>
                    <a:pt x="269" y="231"/>
                  </a:cubicBezTo>
                  <a:cubicBezTo>
                    <a:pt x="269" y="175"/>
                    <a:pt x="249" y="122"/>
                    <a:pt x="212" y="80"/>
                  </a:cubicBezTo>
                  <a:cubicBezTo>
                    <a:pt x="223" y="69"/>
                    <a:pt x="247" y="44"/>
                    <a:pt x="259" y="32"/>
                  </a:cubicBezTo>
                  <a:cubicBezTo>
                    <a:pt x="309" y="86"/>
                    <a:pt x="336" y="156"/>
                    <a:pt x="336" y="230"/>
                  </a:cubicBezTo>
                  <a:cubicBezTo>
                    <a:pt x="336" y="230"/>
                    <a:pt x="336" y="230"/>
                    <a:pt x="336" y="230"/>
                  </a:cubicBezTo>
                  <a:cubicBezTo>
                    <a:pt x="336" y="309"/>
                    <a:pt x="305" y="383"/>
                    <a:pt x="250" y="438"/>
                  </a:cubicBezTo>
                  <a:cubicBezTo>
                    <a:pt x="247" y="441"/>
                    <a:pt x="246" y="444"/>
                    <a:pt x="246" y="448"/>
                  </a:cubicBezTo>
                  <a:cubicBezTo>
                    <a:pt x="246" y="451"/>
                    <a:pt x="247" y="454"/>
                    <a:pt x="250" y="457"/>
                  </a:cubicBezTo>
                  <a:cubicBezTo>
                    <a:pt x="255" y="462"/>
                    <a:pt x="263" y="462"/>
                    <a:pt x="269" y="457"/>
                  </a:cubicBezTo>
                  <a:cubicBezTo>
                    <a:pt x="329" y="396"/>
                    <a:pt x="363" y="316"/>
                    <a:pt x="363" y="230"/>
                  </a:cubicBezTo>
                  <a:cubicBezTo>
                    <a:pt x="363" y="145"/>
                    <a:pt x="329" y="64"/>
                    <a:pt x="269" y="4"/>
                  </a:cubicBezTo>
                  <a:close/>
                </a:path>
              </a:pathLst>
            </a:custGeom>
            <a:solidFill>
              <a:srgbClr val="009530"/>
            </a:solidFill>
            <a:ln w="9525">
              <a:solidFill>
                <a:schemeClr val="accent1"/>
              </a:solidFill>
              <a:round/>
              <a:headEnd/>
              <a:tailEnd/>
            </a:ln>
          </p:spPr>
          <p:txBody>
            <a:bodyPr vert="horz" wrap="square" lIns="99031" tIns="49515" rIns="99031" bIns="49515" numCol="1" anchor="t" anchorCtr="0" compatLnSpc="1">
              <a:prstTxWarp prst="textNoShape">
                <a:avLst/>
              </a:prstTxWarp>
            </a:bodyPr>
            <a:lstStyle/>
            <a:p>
              <a:pPr defTabSz="742692">
                <a:defRPr/>
              </a:pPr>
              <a:endParaRPr lang="en-US" sz="1463" kern="0">
                <a:solidFill>
                  <a:prstClr val="black"/>
                </a:solidFill>
                <a:latin typeface="Arial"/>
              </a:endParaRPr>
            </a:p>
          </p:txBody>
        </p:sp>
      </p:grpSp>
      <p:pic>
        <p:nvPicPr>
          <p:cNvPr id="9" name="Immagine 8" descr="Immagine che contiene elettronico&#10;&#10;Descrizione generata automaticamente">
            <a:extLst>
              <a:ext uri="{FF2B5EF4-FFF2-40B4-BE49-F238E27FC236}">
                <a16:creationId xmlns:a16="http://schemas.microsoft.com/office/drawing/2014/main" id="{DDD98CB6-8384-41DE-971E-EC67E246232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2000" b="95500" l="10000" r="90000">
                        <a14:foregroundMark x1="39000" y1="11500" x2="57000" y2="53500"/>
                        <a14:foregroundMark x1="57000" y1="53500" x2="58500" y2="80000"/>
                        <a14:foregroundMark x1="58500" y1="80000" x2="52500" y2="92000"/>
                        <a14:foregroundMark x1="54000" y1="15500" x2="70500" y2="52000"/>
                        <a14:foregroundMark x1="44000" y1="9500" x2="55000" y2="11000"/>
                        <a14:foregroundMark x1="34500" y1="6500" x2="34500" y2="6500"/>
                        <a14:foregroundMark x1="30000" y1="6500" x2="30000" y2="6500"/>
                        <a14:foregroundMark x1="31500" y1="2000" x2="31500" y2="2000"/>
                        <a14:foregroundMark x1="27000" y1="4500" x2="27000" y2="4500"/>
                        <a14:foregroundMark x1="61500" y1="11500" x2="65000" y2="36000"/>
                        <a14:foregroundMark x1="66000" y1="20000" x2="70000" y2="39500"/>
                        <a14:foregroundMark x1="72500" y1="43000" x2="73500" y2="51000"/>
                        <a14:foregroundMark x1="44500" y1="41500" x2="44500" y2="41500"/>
                        <a14:foregroundMark x1="47500" y1="42500" x2="47500" y2="42500"/>
                        <a14:foregroundMark x1="66500" y1="55000" x2="66500" y2="55000"/>
                        <a14:foregroundMark x1="48000" y1="57000" x2="48000" y2="57000"/>
                        <a14:foregroundMark x1="53000" y1="56500" x2="53000" y2="56500"/>
                        <a14:foregroundMark x1="68000" y1="57000" x2="68000" y2="57000"/>
                        <a14:foregroundMark x1="65000" y1="57500" x2="65000" y2="57500"/>
                        <a14:foregroundMark x1="66000" y1="80000" x2="66000" y2="80000"/>
                        <a14:foregroundMark x1="49500" y1="95500" x2="49500" y2="95500"/>
                        <a14:foregroundMark x1="73000" y1="37000" x2="73500" y2="38000"/>
                        <a14:foregroundMark x1="68000" y1="14500" x2="68000" y2="18000"/>
                        <a14:foregroundMark x1="74500" y1="54500" x2="74500" y2="61000"/>
                        <a14:foregroundMark x1="74000" y1="43500" x2="74500" y2="47000"/>
                        <a14:foregroundMark x1="75000" y1="36500" x2="75000" y2="46000"/>
                      </a14:backgroundRemoval>
                    </a14:imgEffect>
                  </a14:imgLayer>
                </a14:imgProps>
              </a:ext>
            </a:extLst>
          </a:blip>
          <a:stretch>
            <a:fillRect/>
          </a:stretch>
        </p:blipFill>
        <p:spPr>
          <a:xfrm>
            <a:off x="2273763" y="1943295"/>
            <a:ext cx="2285866" cy="2285866"/>
          </a:xfrm>
          <a:prstGeom prst="rect">
            <a:avLst/>
          </a:prstGeom>
        </p:spPr>
      </p:pic>
      <p:pic>
        <p:nvPicPr>
          <p:cNvPr id="11" name="Immagine 10" descr="Immagine che contiene testo, elettronico&#10;&#10;Descrizione generata automaticamente">
            <a:extLst>
              <a:ext uri="{FF2B5EF4-FFF2-40B4-BE49-F238E27FC236}">
                <a16:creationId xmlns:a16="http://schemas.microsoft.com/office/drawing/2014/main" id="{81E03D34-DAEF-42E3-ADBD-6DF9961D165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626" b="97019" l="7859" r="91328">
                        <a14:foregroundMark x1="38211" y1="18428" x2="50949" y2="44444"/>
                        <a14:foregroundMark x1="50949" y1="44444" x2="52846" y2="63415"/>
                        <a14:foregroundMark x1="52846" y1="63415" x2="52575" y2="68293"/>
                        <a14:foregroundMark x1="34417" y1="85908" x2="66125" y2="66125"/>
                        <a14:foregroundMark x1="66125" y1="66125" x2="66396" y2="65583"/>
                        <a14:foregroundMark x1="64228" y1="26016" x2="79675" y2="49593"/>
                        <a14:foregroundMark x1="22764" y1="26287" x2="38753" y2="65041"/>
                        <a14:foregroundMark x1="27913" y1="9214" x2="68835" y2="9485"/>
                        <a14:foregroundMark x1="20325" y1="7317" x2="20325" y2="7317"/>
                        <a14:foregroundMark x1="60976" y1="4607" x2="60976" y2="4607"/>
                        <a14:foregroundMark x1="13550" y1="5149" x2="17886" y2="4878"/>
                        <a14:foregroundMark x1="11924" y1="7859" x2="12737" y2="7859"/>
                        <a14:foregroundMark x1="65583" y1="2710" x2="65583" y2="2710"/>
                        <a14:foregroundMark x1="69648" y1="6775" x2="69648" y2="6775"/>
                        <a14:foregroundMark x1="73713" y1="7859" x2="73713" y2="7859"/>
                        <a14:foregroundMark x1="66938" y1="16802" x2="66938" y2="16802"/>
                        <a14:foregroundMark x1="80217" y1="22222" x2="80217" y2="22222"/>
                        <a14:foregroundMark x1="79675" y1="33333" x2="79675" y2="33333"/>
                        <a14:foregroundMark x1="84553" y1="50678" x2="81843" y2="61247"/>
                        <a14:foregroundMark x1="90786" y1="63415" x2="90786" y2="63415"/>
                        <a14:foregroundMark x1="69648" y1="55827" x2="69648" y2="55827"/>
                        <a14:foregroundMark x1="63144" y1="56098" x2="63144" y2="56098"/>
                        <a14:foregroundMark x1="48780" y1="57182" x2="48780" y2="57182"/>
                        <a14:foregroundMark x1="44173" y1="42818" x2="44173" y2="42818"/>
                        <a14:foregroundMark x1="62331" y1="41192" x2="62331" y2="41192"/>
                        <a14:foregroundMark x1="44173" y1="21680" x2="44173" y2="21680"/>
                        <a14:foregroundMark x1="28184" y1="23577" x2="28184" y2="23577"/>
                        <a14:foregroundMark x1="28997" y1="23035" x2="28997" y2="23035"/>
                        <a14:foregroundMark x1="28184" y1="26016" x2="28184" y2="26016"/>
                        <a14:foregroundMark x1="45257" y1="23035" x2="45257" y2="23035"/>
                        <a14:foregroundMark x1="45799" y1="21409" x2="45799" y2="21409"/>
                        <a14:foregroundMark x1="46341" y1="22493" x2="46341" y2="22493"/>
                        <a14:foregroundMark x1="62873" y1="21680" x2="62873" y2="21680"/>
                        <a14:foregroundMark x1="73713" y1="13550" x2="73713" y2="13550"/>
                        <a14:foregroundMark x1="81301" y1="20596" x2="81301" y2="20596"/>
                        <a14:foregroundMark x1="83198" y1="14092" x2="83198" y2="14092"/>
                        <a14:foregroundMark x1="85095" y1="23577" x2="85095" y2="23577"/>
                        <a14:foregroundMark x1="82656" y1="27371" x2="82656" y2="27371"/>
                        <a14:foregroundMark x1="78320" y1="29268" x2="78320" y2="29268"/>
                        <a14:foregroundMark x1="82927" y1="23035" x2="82927" y2="23035"/>
                        <a14:foregroundMark x1="83740" y1="15447" x2="83740" y2="15447"/>
                        <a14:foregroundMark x1="84282" y1="19241" x2="84282" y2="19241"/>
                        <a14:foregroundMark x1="78591" y1="21138" x2="78591" y2="21138"/>
                        <a14:foregroundMark x1="78049" y1="38211" x2="78049" y2="38211"/>
                        <a14:foregroundMark x1="84553" y1="46341" x2="84553" y2="46341"/>
                        <a14:foregroundMark x1="85095" y1="36856" x2="85095" y2="36856"/>
                        <a14:foregroundMark x1="37127" y1="42818" x2="37127" y2="42818"/>
                        <a14:foregroundMark x1="32791" y1="59621" x2="32791" y2="59621"/>
                        <a14:foregroundMark x1="30623" y1="88076" x2="30623" y2="88076"/>
                        <a14:foregroundMark x1="25203" y1="93496" x2="68293" y2="86450"/>
                        <a14:foregroundMark x1="68293" y1="86450" x2="76152" y2="88076"/>
                        <a14:foregroundMark x1="76152" y1="88076" x2="69648" y2="92141"/>
                        <a14:foregroundMark x1="69648" y1="92141" x2="68293" y2="92141"/>
                        <a14:foregroundMark x1="22493" y1="97019" x2="42005" y2="95122"/>
                        <a14:foregroundMark x1="88618" y1="38482" x2="87534" y2="57453"/>
                        <a14:foregroundMark x1="76965" y1="56911" x2="75339" y2="57453"/>
                        <a14:foregroundMark x1="54743" y1="42005" x2="54743" y2="42005"/>
                        <a14:foregroundMark x1="69919" y1="40108" x2="69919" y2="40108"/>
                        <a14:foregroundMark x1="60434" y1="42276" x2="59079" y2="42276"/>
                        <a14:foregroundMark x1="32520" y1="59079" x2="32520" y2="59079"/>
                        <a14:foregroundMark x1="67480" y1="56911" x2="67480" y2="56911"/>
                        <a14:foregroundMark x1="69377" y1="4607" x2="69377" y2="4607"/>
                        <a14:foregroundMark x1="81572" y1="40379" x2="81572" y2="40379"/>
                        <a14:foregroundMark x1="64228" y1="57995" x2="64228" y2="57995"/>
                        <a14:foregroundMark x1="65583" y1="55827" x2="65583" y2="55827"/>
                        <a14:foregroundMark x1="81572" y1="55556" x2="81572" y2="55556"/>
                        <a14:foregroundMark x1="90244" y1="56098" x2="90244" y2="56098"/>
                        <a14:foregroundMark x1="90244" y1="59621" x2="89702" y2="57995"/>
                        <a14:foregroundMark x1="90786" y1="43089" x2="90786" y2="47154"/>
                        <a14:foregroundMark x1="89973" y1="37127" x2="89973" y2="37940"/>
                        <a14:foregroundMark x1="91057" y1="38482" x2="91328" y2="39566"/>
                        <a14:foregroundMark x1="85366" y1="15989" x2="85366" y2="17886"/>
                        <a14:foregroundMark x1="90244" y1="71003" x2="90244" y2="74526"/>
                        <a14:foregroundMark x1="89973" y1="76423" x2="89973" y2="76423"/>
                        <a14:backgroundMark x1="64770" y1="4878" x2="64770" y2="4878"/>
                        <a14:backgroundMark x1="15718" y1="6504" x2="15718" y2="6504"/>
                      </a14:backgroundRemoval>
                    </a14:imgEffect>
                  </a14:imgLayer>
                </a14:imgProps>
              </a:ext>
            </a:extLst>
          </a:blip>
          <a:stretch>
            <a:fillRect/>
          </a:stretch>
        </p:blipFill>
        <p:spPr>
          <a:xfrm>
            <a:off x="624614" y="4002955"/>
            <a:ext cx="2285866" cy="2285866"/>
          </a:xfrm>
          <a:prstGeom prst="rect">
            <a:avLst/>
          </a:prstGeom>
        </p:spPr>
      </p:pic>
      <p:sp>
        <p:nvSpPr>
          <p:cNvPr id="25" name="Content Placeholder 9">
            <a:extLst>
              <a:ext uri="{FF2B5EF4-FFF2-40B4-BE49-F238E27FC236}">
                <a16:creationId xmlns:a16="http://schemas.microsoft.com/office/drawing/2014/main" id="{CD853C54-A4E0-488C-8A2D-BCDAB68D1A03}"/>
              </a:ext>
            </a:extLst>
          </p:cNvPr>
          <p:cNvSpPr txBox="1">
            <a:spLocks/>
          </p:cNvSpPr>
          <p:nvPr/>
        </p:nvSpPr>
        <p:spPr>
          <a:xfrm>
            <a:off x="489721" y="1104004"/>
            <a:ext cx="4069908" cy="96567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000" dirty="0">
                <a:solidFill>
                  <a:schemeClr val="bg2"/>
                </a:solidFill>
              </a:rPr>
              <a:t>Acti</a:t>
            </a:r>
            <a:r>
              <a:rPr lang="it-IT" sz="2000" b="1" dirty="0"/>
              <a:t>9</a:t>
            </a:r>
          </a:p>
          <a:p>
            <a:r>
              <a:rPr lang="it-IT" sz="2000" dirty="0">
                <a:solidFill>
                  <a:schemeClr val="bg2"/>
                </a:solidFill>
              </a:rPr>
              <a:t>Scalabilità a livello di funzioni</a:t>
            </a:r>
            <a:endParaRPr lang="en-US" sz="1800" dirty="0"/>
          </a:p>
        </p:txBody>
      </p:sp>
    </p:spTree>
    <p:extLst>
      <p:ext uri="{BB962C8B-B14F-4D97-AF65-F5344CB8AC3E}">
        <p14:creationId xmlns:p14="http://schemas.microsoft.com/office/powerpoint/2010/main" val="563856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86F96F3B-55C6-B451-7DEB-B79AACDF61DC}"/>
              </a:ext>
            </a:extLst>
          </p:cNvPr>
          <p:cNvSpPr>
            <a:spLocks noGrp="1"/>
          </p:cNvSpPr>
          <p:nvPr>
            <p:ph idx="1"/>
          </p:nvPr>
        </p:nvSpPr>
        <p:spPr>
          <a:xfrm>
            <a:off x="560513" y="1144044"/>
            <a:ext cx="4975991" cy="2676394"/>
          </a:xfrm>
        </p:spPr>
        <p:txBody>
          <a:bodyPr>
            <a:normAutofit/>
          </a:bodyPr>
          <a:lstStyle/>
          <a:p>
            <a:r>
              <a:rPr lang="en-US" sz="2000" dirty="0"/>
              <a:t>A e A-SI</a:t>
            </a:r>
          </a:p>
          <a:p>
            <a:r>
              <a:rPr lang="en-US" sz="2000" dirty="0"/>
              <a:t>1P + N, 2P, 3P, 3P + N, 4P</a:t>
            </a:r>
          </a:p>
          <a:p>
            <a:r>
              <a:rPr lang="it-IT" sz="2000" dirty="0">
                <a:latin typeface="Arial" panose="020B0604020202020204" pitchFamily="34" charset="0"/>
                <a:cs typeface="Arial" panose="020B0604020202020204" pitchFamily="34" charset="0"/>
              </a:rPr>
              <a:t>I</a:t>
            </a:r>
            <a:r>
              <a:rPr lang="el-GR" sz="2000" baseline="-25000" dirty="0"/>
              <a:t> Δ</a:t>
            </a:r>
            <a:r>
              <a:rPr lang="it-IT" sz="2000" baseline="-25000" dirty="0"/>
              <a:t>n</a:t>
            </a:r>
            <a:r>
              <a:rPr lang="it-IT" sz="2000" dirty="0">
                <a:latin typeface="Arial" panose="020B0604020202020204" pitchFamily="34" charset="0"/>
                <a:cs typeface="Arial" panose="020B0604020202020204" pitchFamily="34" charset="0"/>
              </a:rPr>
              <a:t> </a:t>
            </a:r>
            <a:r>
              <a:rPr lang="it-IT" sz="2000" dirty="0"/>
              <a:t>da </a:t>
            </a:r>
            <a:r>
              <a:rPr lang="en-US" sz="2000" dirty="0"/>
              <a:t>30 mA a 1000 mA </a:t>
            </a:r>
            <a:r>
              <a:rPr lang="en-US" sz="2000" dirty="0" err="1"/>
              <a:t>selettivi</a:t>
            </a:r>
            <a:r>
              <a:rPr lang="en-US" sz="2000" dirty="0"/>
              <a:t> </a:t>
            </a:r>
          </a:p>
          <a:p>
            <a:pPr marL="0" indent="0">
              <a:buNone/>
            </a:pPr>
            <a:r>
              <a:rPr lang="en-US" sz="2000" dirty="0">
                <a:solidFill>
                  <a:schemeClr val="bg2"/>
                </a:solidFill>
              </a:rPr>
              <a:t>    </a:t>
            </a:r>
            <a:r>
              <a:rPr lang="en-US" sz="2000" dirty="0"/>
              <a:t>e</a:t>
            </a:r>
            <a:r>
              <a:rPr lang="en-US" sz="2000" dirty="0">
                <a:solidFill>
                  <a:schemeClr val="bg2"/>
                </a:solidFill>
              </a:rPr>
              <a:t> </a:t>
            </a:r>
            <a:r>
              <a:rPr lang="en-US" sz="2000" dirty="0" err="1">
                <a:solidFill>
                  <a:schemeClr val="bg2"/>
                </a:solidFill>
              </a:rPr>
              <a:t>regolabili</a:t>
            </a:r>
            <a:endParaRPr lang="en-US" sz="2000" dirty="0">
              <a:solidFill>
                <a:schemeClr val="bg2"/>
              </a:solidFill>
            </a:endParaRPr>
          </a:p>
          <a:p>
            <a:r>
              <a:rPr lang="en-US" sz="2000" dirty="0"/>
              <a:t>In </a:t>
            </a:r>
            <a:r>
              <a:rPr lang="en-US" sz="2000" dirty="0" err="1"/>
              <a:t>fino</a:t>
            </a:r>
            <a:r>
              <a:rPr lang="en-US" sz="2000" dirty="0"/>
              <a:t> a 125 A</a:t>
            </a:r>
          </a:p>
          <a:p>
            <a:r>
              <a:rPr lang="en-US" sz="2000" dirty="0"/>
              <a:t>Per single </a:t>
            </a:r>
            <a:r>
              <a:rPr lang="en-US" sz="2000" dirty="0" err="1"/>
              <a:t>partenze</a:t>
            </a:r>
            <a:r>
              <a:rPr lang="en-US" sz="2000" dirty="0"/>
              <a:t> e per </a:t>
            </a:r>
            <a:r>
              <a:rPr lang="en-US" sz="2000" dirty="0" err="1"/>
              <a:t>gruppi</a:t>
            </a:r>
            <a:r>
              <a:rPr lang="en-US" sz="2000" dirty="0"/>
              <a:t> di </a:t>
            </a:r>
            <a:r>
              <a:rPr lang="en-US" sz="2000" dirty="0" err="1"/>
              <a:t>partenze</a:t>
            </a:r>
            <a:endParaRPr lang="en-US" sz="2000" dirty="0"/>
          </a:p>
          <a:p>
            <a:endParaRPr lang="en-US" sz="2000" dirty="0"/>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15</a:t>
            </a:fld>
            <a:endParaRPr lang="fr-FR"/>
          </a:p>
        </p:txBody>
      </p:sp>
      <p:pic>
        <p:nvPicPr>
          <p:cNvPr id="5" name="Immagine 4" descr="Immagine che contiene testo&#10;&#10;Descrizione generata automaticamente">
            <a:extLst>
              <a:ext uri="{FF2B5EF4-FFF2-40B4-BE49-F238E27FC236}">
                <a16:creationId xmlns:a16="http://schemas.microsoft.com/office/drawing/2014/main" id="{805EF7AD-410A-4938-BC67-830D4175AB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0139" y="3089460"/>
            <a:ext cx="2520000" cy="2520000"/>
          </a:xfrm>
          <a:prstGeom prst="rect">
            <a:avLst/>
          </a:prstGeom>
        </p:spPr>
      </p:pic>
      <p:sp>
        <p:nvSpPr>
          <p:cNvPr id="6" name="Titre 1">
            <a:extLst>
              <a:ext uri="{FF2B5EF4-FFF2-40B4-BE49-F238E27FC236}">
                <a16:creationId xmlns:a16="http://schemas.microsoft.com/office/drawing/2014/main" id="{BC42B16A-B055-4B74-8F1C-D8FC6F27821B}"/>
              </a:ext>
            </a:extLst>
          </p:cNvPr>
          <p:cNvSpPr txBox="1">
            <a:spLocks/>
          </p:cNvSpPr>
          <p:nvPr/>
        </p:nvSpPr>
        <p:spPr>
          <a:xfrm>
            <a:off x="0" y="0"/>
            <a:ext cx="10172700"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a:t>Tipo A e A-SI </a:t>
            </a:r>
            <a:r>
              <a:rPr lang="it-IT" sz="1800">
                <a:solidFill>
                  <a:schemeClr val="bg1"/>
                </a:solidFill>
              </a:rPr>
              <a:t>in versione </a:t>
            </a:r>
            <a:r>
              <a:rPr lang="it-IT">
                <a:solidFill>
                  <a:schemeClr val="bg1"/>
                </a:solidFill>
              </a:rPr>
              <a:t>Blocco </a:t>
            </a:r>
            <a:r>
              <a:rPr lang="it-IT" err="1">
                <a:solidFill>
                  <a:schemeClr val="bg1"/>
                </a:solidFill>
              </a:rPr>
              <a:t>Vigi</a:t>
            </a:r>
            <a:endParaRPr lang="fr-FR"/>
          </a:p>
        </p:txBody>
      </p:sp>
      <p:pic>
        <p:nvPicPr>
          <p:cNvPr id="7" name="Immagine 6">
            <a:extLst>
              <a:ext uri="{FF2B5EF4-FFF2-40B4-BE49-F238E27FC236}">
                <a16:creationId xmlns:a16="http://schemas.microsoft.com/office/drawing/2014/main" id="{BB2E3D11-DD35-4209-9C4E-D0BF03FAABF1}"/>
              </a:ext>
            </a:extLst>
          </p:cNvPr>
          <p:cNvPicPr>
            <a:picLocks noChangeAspect="1"/>
          </p:cNvPicPr>
          <p:nvPr/>
        </p:nvPicPr>
        <p:blipFill>
          <a:blip r:embed="rId4"/>
          <a:stretch>
            <a:fillRect/>
          </a:stretch>
        </p:blipFill>
        <p:spPr>
          <a:xfrm>
            <a:off x="356068" y="3624207"/>
            <a:ext cx="2419648" cy="2419648"/>
          </a:xfrm>
          <a:prstGeom prst="rect">
            <a:avLst/>
          </a:prstGeom>
        </p:spPr>
      </p:pic>
      <p:sp>
        <p:nvSpPr>
          <p:cNvPr id="11" name="Content Placeholder 9">
            <a:extLst>
              <a:ext uri="{FF2B5EF4-FFF2-40B4-BE49-F238E27FC236}">
                <a16:creationId xmlns:a16="http://schemas.microsoft.com/office/drawing/2014/main" id="{433A5763-FF74-4973-9625-78752E7CD17F}"/>
              </a:ext>
            </a:extLst>
          </p:cNvPr>
          <p:cNvSpPr txBox="1">
            <a:spLocks/>
          </p:cNvSpPr>
          <p:nvPr/>
        </p:nvSpPr>
        <p:spPr>
          <a:xfrm>
            <a:off x="6383972" y="1153783"/>
            <a:ext cx="2285866" cy="54428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Con AFDD</a:t>
            </a:r>
          </a:p>
        </p:txBody>
      </p:sp>
      <p:sp>
        <p:nvSpPr>
          <p:cNvPr id="12" name="Content Placeholder 9">
            <a:extLst>
              <a:ext uri="{FF2B5EF4-FFF2-40B4-BE49-F238E27FC236}">
                <a16:creationId xmlns:a16="http://schemas.microsoft.com/office/drawing/2014/main" id="{A7D94558-FA78-48C5-B1E3-3CABB25AAD64}"/>
              </a:ext>
            </a:extLst>
          </p:cNvPr>
          <p:cNvSpPr txBox="1">
            <a:spLocks/>
          </p:cNvSpPr>
          <p:nvPr/>
        </p:nvSpPr>
        <p:spPr>
          <a:xfrm>
            <a:off x="8290139" y="5771712"/>
            <a:ext cx="2728442" cy="54428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Con </a:t>
            </a:r>
            <a:r>
              <a:rPr lang="en-US" sz="2000" err="1"/>
              <a:t>comunicazione</a:t>
            </a:r>
            <a:endParaRPr lang="en-US" sz="2000"/>
          </a:p>
        </p:txBody>
      </p:sp>
      <p:pic>
        <p:nvPicPr>
          <p:cNvPr id="15" name="Immagine 14" descr="Immagine che contiene testo&#10;&#10;Descrizione generata automaticamente">
            <a:extLst>
              <a:ext uri="{FF2B5EF4-FFF2-40B4-BE49-F238E27FC236}">
                <a16:creationId xmlns:a16="http://schemas.microsoft.com/office/drawing/2014/main" id="{779A3B4A-4C15-4694-90EF-FDAA04731ED2}"/>
              </a:ext>
            </a:extLst>
          </p:cNvPr>
          <p:cNvPicPr>
            <a:picLocks noChangeAspect="1"/>
          </p:cNvPicPr>
          <p:nvPr/>
        </p:nvPicPr>
        <p:blipFill>
          <a:blip r:embed="rId5"/>
          <a:stretch>
            <a:fillRect/>
          </a:stretch>
        </p:blipFill>
        <p:spPr>
          <a:xfrm>
            <a:off x="5945393" y="1661493"/>
            <a:ext cx="2520000" cy="2520000"/>
          </a:xfrm>
          <a:prstGeom prst="rect">
            <a:avLst/>
          </a:prstGeom>
        </p:spPr>
      </p:pic>
      <p:grpSp>
        <p:nvGrpSpPr>
          <p:cNvPr id="16" name="Gruppo 15">
            <a:extLst>
              <a:ext uri="{FF2B5EF4-FFF2-40B4-BE49-F238E27FC236}">
                <a16:creationId xmlns:a16="http://schemas.microsoft.com/office/drawing/2014/main" id="{5AF34D81-B379-4697-B8CE-44F3BEBE5289}"/>
              </a:ext>
            </a:extLst>
          </p:cNvPr>
          <p:cNvGrpSpPr/>
          <p:nvPr/>
        </p:nvGrpSpPr>
        <p:grpSpPr>
          <a:xfrm>
            <a:off x="10167042" y="2231571"/>
            <a:ext cx="1309466" cy="1197429"/>
            <a:chOff x="10435328" y="1526345"/>
            <a:chExt cx="1309466" cy="1197429"/>
          </a:xfrm>
        </p:grpSpPr>
        <p:pic>
          <p:nvPicPr>
            <p:cNvPr id="17" name="Picture 2">
              <a:extLst>
                <a:ext uri="{FF2B5EF4-FFF2-40B4-BE49-F238E27FC236}">
                  <a16:creationId xmlns:a16="http://schemas.microsoft.com/office/drawing/2014/main" id="{810817E3-FFC2-4A64-B391-EA79D98A5B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75803" y="1526345"/>
              <a:ext cx="868991" cy="1197429"/>
            </a:xfrm>
            <a:prstGeom prst="rect">
              <a:avLst/>
            </a:prstGeom>
            <a:noFill/>
            <a:extLst>
              <a:ext uri="{909E8E84-426E-40DD-AFC4-6F175D3DCCD1}">
                <a14:hiddenFill xmlns:a14="http://schemas.microsoft.com/office/drawing/2010/main">
                  <a:solidFill>
                    <a:srgbClr val="FFFFFF"/>
                  </a:solidFill>
                </a14:hiddenFill>
              </a:ext>
            </a:extLst>
          </p:spPr>
        </p:pic>
        <p:sp>
          <p:nvSpPr>
            <p:cNvPr id="18" name="Freeform 263">
              <a:extLst>
                <a:ext uri="{FF2B5EF4-FFF2-40B4-BE49-F238E27FC236}">
                  <a16:creationId xmlns:a16="http://schemas.microsoft.com/office/drawing/2014/main" id="{B5365852-DC44-48F7-8E88-87FF675B3436}"/>
                </a:ext>
              </a:extLst>
            </p:cNvPr>
            <p:cNvSpPr>
              <a:spLocks noChangeAspect="1"/>
            </p:cNvSpPr>
            <p:nvPr/>
          </p:nvSpPr>
          <p:spPr bwMode="auto">
            <a:xfrm rot="18932178">
              <a:off x="10435328" y="2229503"/>
              <a:ext cx="272493" cy="324000"/>
            </a:xfrm>
            <a:custGeom>
              <a:avLst/>
              <a:gdLst/>
              <a:ahLst/>
              <a:cxnLst>
                <a:cxn ang="0">
                  <a:pos x="269" y="4"/>
                </a:cxn>
                <a:cxn ang="0">
                  <a:pos x="259" y="0"/>
                </a:cxn>
                <a:cxn ang="0">
                  <a:pos x="250" y="4"/>
                </a:cxn>
                <a:cxn ang="0">
                  <a:pos x="184" y="70"/>
                </a:cxn>
                <a:cxn ang="0">
                  <a:pos x="180" y="80"/>
                </a:cxn>
                <a:cxn ang="0">
                  <a:pos x="184" y="89"/>
                </a:cxn>
                <a:cxn ang="0">
                  <a:pos x="243" y="231"/>
                </a:cxn>
                <a:cxn ang="0">
                  <a:pos x="193" y="362"/>
                </a:cxn>
                <a:cxn ang="0">
                  <a:pos x="148" y="316"/>
                </a:cxn>
                <a:cxn ang="0">
                  <a:pos x="178" y="230"/>
                </a:cxn>
                <a:cxn ang="0">
                  <a:pos x="139" y="135"/>
                </a:cxn>
                <a:cxn ang="0">
                  <a:pos x="120" y="134"/>
                </a:cxn>
                <a:cxn ang="0">
                  <a:pos x="54" y="195"/>
                </a:cxn>
                <a:cxn ang="0">
                  <a:pos x="44" y="193"/>
                </a:cxn>
                <a:cxn ang="0">
                  <a:pos x="15" y="202"/>
                </a:cxn>
                <a:cxn ang="0">
                  <a:pos x="2" y="229"/>
                </a:cxn>
                <a:cxn ang="0">
                  <a:pos x="37" y="271"/>
                </a:cxn>
                <a:cxn ang="0">
                  <a:pos x="66" y="262"/>
                </a:cxn>
                <a:cxn ang="0">
                  <a:pos x="80" y="236"/>
                </a:cxn>
                <a:cxn ang="0">
                  <a:pos x="74" y="213"/>
                </a:cxn>
                <a:cxn ang="0">
                  <a:pos x="128" y="163"/>
                </a:cxn>
                <a:cxn ang="0">
                  <a:pos x="152" y="230"/>
                </a:cxn>
                <a:cxn ang="0">
                  <a:pos x="120" y="307"/>
                </a:cxn>
                <a:cxn ang="0">
                  <a:pos x="116" y="317"/>
                </a:cxn>
                <a:cxn ang="0">
                  <a:pos x="120" y="326"/>
                </a:cxn>
                <a:cxn ang="0">
                  <a:pos x="184" y="391"/>
                </a:cxn>
                <a:cxn ang="0">
                  <a:pos x="193" y="395"/>
                </a:cxn>
                <a:cxn ang="0">
                  <a:pos x="203" y="391"/>
                </a:cxn>
                <a:cxn ang="0">
                  <a:pos x="269" y="231"/>
                </a:cxn>
                <a:cxn ang="0">
                  <a:pos x="269" y="231"/>
                </a:cxn>
                <a:cxn ang="0">
                  <a:pos x="212" y="80"/>
                </a:cxn>
                <a:cxn ang="0">
                  <a:pos x="259" y="32"/>
                </a:cxn>
                <a:cxn ang="0">
                  <a:pos x="336" y="230"/>
                </a:cxn>
                <a:cxn ang="0">
                  <a:pos x="336" y="230"/>
                </a:cxn>
                <a:cxn ang="0">
                  <a:pos x="250" y="438"/>
                </a:cxn>
                <a:cxn ang="0">
                  <a:pos x="246" y="448"/>
                </a:cxn>
                <a:cxn ang="0">
                  <a:pos x="250" y="457"/>
                </a:cxn>
                <a:cxn ang="0">
                  <a:pos x="269" y="457"/>
                </a:cxn>
                <a:cxn ang="0">
                  <a:pos x="363" y="230"/>
                </a:cxn>
                <a:cxn ang="0">
                  <a:pos x="269" y="4"/>
                </a:cxn>
              </a:cxnLst>
              <a:rect l="0" t="0" r="r" b="b"/>
              <a:pathLst>
                <a:path w="363" h="462">
                  <a:moveTo>
                    <a:pt x="269" y="4"/>
                  </a:moveTo>
                  <a:cubicBezTo>
                    <a:pt x="266" y="1"/>
                    <a:pt x="263" y="0"/>
                    <a:pt x="259" y="0"/>
                  </a:cubicBezTo>
                  <a:cubicBezTo>
                    <a:pt x="255" y="0"/>
                    <a:pt x="252" y="1"/>
                    <a:pt x="250" y="4"/>
                  </a:cubicBezTo>
                  <a:cubicBezTo>
                    <a:pt x="184" y="70"/>
                    <a:pt x="184" y="70"/>
                    <a:pt x="184" y="70"/>
                  </a:cubicBezTo>
                  <a:cubicBezTo>
                    <a:pt x="181" y="73"/>
                    <a:pt x="180" y="76"/>
                    <a:pt x="180" y="80"/>
                  </a:cubicBezTo>
                  <a:cubicBezTo>
                    <a:pt x="180" y="83"/>
                    <a:pt x="181" y="87"/>
                    <a:pt x="184" y="89"/>
                  </a:cubicBezTo>
                  <a:cubicBezTo>
                    <a:pt x="222" y="127"/>
                    <a:pt x="243" y="177"/>
                    <a:pt x="243" y="231"/>
                  </a:cubicBezTo>
                  <a:cubicBezTo>
                    <a:pt x="243" y="280"/>
                    <a:pt x="225" y="326"/>
                    <a:pt x="193" y="362"/>
                  </a:cubicBezTo>
                  <a:cubicBezTo>
                    <a:pt x="181" y="350"/>
                    <a:pt x="158" y="327"/>
                    <a:pt x="148" y="316"/>
                  </a:cubicBezTo>
                  <a:cubicBezTo>
                    <a:pt x="168" y="291"/>
                    <a:pt x="178" y="261"/>
                    <a:pt x="178" y="230"/>
                  </a:cubicBezTo>
                  <a:cubicBezTo>
                    <a:pt x="178" y="196"/>
                    <a:pt x="165" y="161"/>
                    <a:pt x="139" y="135"/>
                  </a:cubicBezTo>
                  <a:cubicBezTo>
                    <a:pt x="134" y="130"/>
                    <a:pt x="126" y="129"/>
                    <a:pt x="120" y="134"/>
                  </a:cubicBezTo>
                  <a:cubicBezTo>
                    <a:pt x="54" y="195"/>
                    <a:pt x="54" y="195"/>
                    <a:pt x="54" y="195"/>
                  </a:cubicBezTo>
                  <a:cubicBezTo>
                    <a:pt x="51" y="194"/>
                    <a:pt x="48" y="193"/>
                    <a:pt x="44" y="193"/>
                  </a:cubicBezTo>
                  <a:cubicBezTo>
                    <a:pt x="33" y="193"/>
                    <a:pt x="24" y="195"/>
                    <a:pt x="15" y="202"/>
                  </a:cubicBezTo>
                  <a:cubicBezTo>
                    <a:pt x="8" y="209"/>
                    <a:pt x="3" y="218"/>
                    <a:pt x="2" y="229"/>
                  </a:cubicBezTo>
                  <a:cubicBezTo>
                    <a:pt x="0" y="248"/>
                    <a:pt x="16" y="271"/>
                    <a:pt x="37" y="271"/>
                  </a:cubicBezTo>
                  <a:cubicBezTo>
                    <a:pt x="48" y="271"/>
                    <a:pt x="57" y="269"/>
                    <a:pt x="66" y="262"/>
                  </a:cubicBezTo>
                  <a:cubicBezTo>
                    <a:pt x="74" y="256"/>
                    <a:pt x="79" y="246"/>
                    <a:pt x="80" y="236"/>
                  </a:cubicBezTo>
                  <a:cubicBezTo>
                    <a:pt x="80" y="228"/>
                    <a:pt x="78" y="220"/>
                    <a:pt x="74" y="213"/>
                  </a:cubicBezTo>
                  <a:cubicBezTo>
                    <a:pt x="84" y="203"/>
                    <a:pt x="116" y="174"/>
                    <a:pt x="128" y="163"/>
                  </a:cubicBezTo>
                  <a:cubicBezTo>
                    <a:pt x="144" y="183"/>
                    <a:pt x="152" y="207"/>
                    <a:pt x="152" y="230"/>
                  </a:cubicBezTo>
                  <a:cubicBezTo>
                    <a:pt x="152" y="258"/>
                    <a:pt x="141" y="286"/>
                    <a:pt x="120" y="307"/>
                  </a:cubicBezTo>
                  <a:cubicBezTo>
                    <a:pt x="117" y="310"/>
                    <a:pt x="116" y="313"/>
                    <a:pt x="116" y="317"/>
                  </a:cubicBezTo>
                  <a:cubicBezTo>
                    <a:pt x="116" y="320"/>
                    <a:pt x="117" y="323"/>
                    <a:pt x="120" y="326"/>
                  </a:cubicBezTo>
                  <a:cubicBezTo>
                    <a:pt x="184" y="391"/>
                    <a:pt x="184" y="391"/>
                    <a:pt x="184" y="391"/>
                  </a:cubicBezTo>
                  <a:cubicBezTo>
                    <a:pt x="186" y="394"/>
                    <a:pt x="190" y="395"/>
                    <a:pt x="193" y="395"/>
                  </a:cubicBezTo>
                  <a:cubicBezTo>
                    <a:pt x="197" y="395"/>
                    <a:pt x="200" y="394"/>
                    <a:pt x="203" y="391"/>
                  </a:cubicBezTo>
                  <a:cubicBezTo>
                    <a:pt x="246" y="348"/>
                    <a:pt x="269" y="291"/>
                    <a:pt x="269" y="231"/>
                  </a:cubicBezTo>
                  <a:cubicBezTo>
                    <a:pt x="269" y="231"/>
                    <a:pt x="269" y="231"/>
                    <a:pt x="269" y="231"/>
                  </a:cubicBezTo>
                  <a:cubicBezTo>
                    <a:pt x="269" y="175"/>
                    <a:pt x="249" y="122"/>
                    <a:pt x="212" y="80"/>
                  </a:cubicBezTo>
                  <a:cubicBezTo>
                    <a:pt x="223" y="69"/>
                    <a:pt x="247" y="44"/>
                    <a:pt x="259" y="32"/>
                  </a:cubicBezTo>
                  <a:cubicBezTo>
                    <a:pt x="309" y="86"/>
                    <a:pt x="336" y="156"/>
                    <a:pt x="336" y="230"/>
                  </a:cubicBezTo>
                  <a:cubicBezTo>
                    <a:pt x="336" y="230"/>
                    <a:pt x="336" y="230"/>
                    <a:pt x="336" y="230"/>
                  </a:cubicBezTo>
                  <a:cubicBezTo>
                    <a:pt x="336" y="309"/>
                    <a:pt x="305" y="383"/>
                    <a:pt x="250" y="438"/>
                  </a:cubicBezTo>
                  <a:cubicBezTo>
                    <a:pt x="247" y="441"/>
                    <a:pt x="246" y="444"/>
                    <a:pt x="246" y="448"/>
                  </a:cubicBezTo>
                  <a:cubicBezTo>
                    <a:pt x="246" y="451"/>
                    <a:pt x="247" y="454"/>
                    <a:pt x="250" y="457"/>
                  </a:cubicBezTo>
                  <a:cubicBezTo>
                    <a:pt x="255" y="462"/>
                    <a:pt x="263" y="462"/>
                    <a:pt x="269" y="457"/>
                  </a:cubicBezTo>
                  <a:cubicBezTo>
                    <a:pt x="329" y="396"/>
                    <a:pt x="363" y="316"/>
                    <a:pt x="363" y="230"/>
                  </a:cubicBezTo>
                  <a:cubicBezTo>
                    <a:pt x="363" y="145"/>
                    <a:pt x="329" y="64"/>
                    <a:pt x="269" y="4"/>
                  </a:cubicBezTo>
                  <a:close/>
                </a:path>
              </a:pathLst>
            </a:custGeom>
            <a:solidFill>
              <a:srgbClr val="009530"/>
            </a:solidFill>
            <a:ln w="9525">
              <a:solidFill>
                <a:schemeClr val="accent1"/>
              </a:solidFill>
              <a:round/>
              <a:headEnd/>
              <a:tailEnd/>
            </a:ln>
          </p:spPr>
          <p:txBody>
            <a:bodyPr vert="horz" wrap="square" lIns="99031" tIns="49515" rIns="99031" bIns="49515" numCol="1" anchor="t" anchorCtr="0" compatLnSpc="1">
              <a:prstTxWarp prst="textNoShape">
                <a:avLst/>
              </a:prstTxWarp>
            </a:bodyPr>
            <a:lstStyle/>
            <a:p>
              <a:pPr defTabSz="742692">
                <a:defRPr/>
              </a:pPr>
              <a:endParaRPr lang="en-US" sz="1463" kern="0">
                <a:solidFill>
                  <a:prstClr val="black"/>
                </a:solidFill>
                <a:latin typeface="Arial"/>
              </a:endParaRPr>
            </a:p>
          </p:txBody>
        </p:sp>
      </p:grpSp>
      <p:pic>
        <p:nvPicPr>
          <p:cNvPr id="22" name="Immagine 21">
            <a:extLst>
              <a:ext uri="{FF2B5EF4-FFF2-40B4-BE49-F238E27FC236}">
                <a16:creationId xmlns:a16="http://schemas.microsoft.com/office/drawing/2014/main" id="{DEC2AB92-86F7-41A1-8592-B833D1AC9BBB}"/>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8000" r="92000">
                        <a14:foregroundMark x1="61000" y1="48000" x2="61000" y2="48000"/>
                        <a14:foregroundMark x1="92000" y1="46500" x2="92000" y2="46500"/>
                        <a14:foregroundMark x1="40500" y1="23500" x2="40500" y2="23500"/>
                        <a14:foregroundMark x1="47000" y1="22000" x2="47000" y2="22000"/>
                        <a14:foregroundMark x1="54500" y1="21500" x2="54500" y2="21500"/>
                        <a14:foregroundMark x1="59000" y1="21500" x2="59000" y2="21500"/>
                        <a14:foregroundMark x1="67000" y1="21500" x2="67000" y2="21500"/>
                        <a14:foregroundMark x1="71500" y1="21000" x2="71500" y2="21000"/>
                        <a14:foregroundMark x1="77000" y1="20000" x2="77000" y2="20000"/>
                        <a14:foregroundMark x1="80500" y1="20500" x2="80500" y2="20500"/>
                        <a14:foregroundMark x1="20000" y1="71000" x2="20000" y2="71000"/>
                        <a14:foregroundMark x1="21500" y1="68500" x2="21500" y2="68500"/>
                        <a14:foregroundMark x1="8000" y1="71500" x2="8000" y2="71500"/>
                        <a14:foregroundMark x1="8500" y1="74000" x2="8500" y2="74000"/>
                        <a14:foregroundMark x1="8000" y1="69500" x2="8000" y2="69500"/>
                        <a14:foregroundMark x1="8500" y1="68000" x2="8500" y2="68000"/>
                        <a14:backgroundMark x1="22500" y1="69000" x2="22500" y2="69000"/>
                        <a14:backgroundMark x1="22500" y1="68000" x2="22500" y2="68000"/>
                        <a14:backgroundMark x1="28500" y1="48000" x2="28500" y2="48000"/>
                        <a14:backgroundMark x1="34000" y1="47500" x2="34000" y2="47500"/>
                      </a14:backgroundRemoval>
                    </a14:imgEffect>
                  </a14:imgLayer>
                </a14:imgProps>
              </a:ext>
            </a:extLst>
          </a:blip>
          <a:stretch>
            <a:fillRect/>
          </a:stretch>
        </p:blipFill>
        <p:spPr>
          <a:xfrm>
            <a:off x="2346685" y="3429000"/>
            <a:ext cx="3000187" cy="3000187"/>
          </a:xfrm>
          <a:prstGeom prst="rect">
            <a:avLst/>
          </a:prstGeom>
        </p:spPr>
      </p:pic>
      <p:sp>
        <p:nvSpPr>
          <p:cNvPr id="26" name="CasellaDiTesto 25">
            <a:extLst>
              <a:ext uri="{FF2B5EF4-FFF2-40B4-BE49-F238E27FC236}">
                <a16:creationId xmlns:a16="http://schemas.microsoft.com/office/drawing/2014/main" id="{B5EB790D-8DD5-4ACA-AECE-37AE020014F2}"/>
              </a:ext>
            </a:extLst>
          </p:cNvPr>
          <p:cNvSpPr txBox="1"/>
          <p:nvPr/>
        </p:nvSpPr>
        <p:spPr>
          <a:xfrm>
            <a:off x="5326907" y="4799306"/>
            <a:ext cx="2430049" cy="1179810"/>
          </a:xfrm>
          <a:prstGeom prst="rect">
            <a:avLst/>
          </a:prstGeom>
          <a:noFill/>
        </p:spPr>
        <p:txBody>
          <a:bodyPr vert="horz" lIns="91440" tIns="45720" rIns="91440" bIns="45720" rtlCol="0">
            <a:normAutofit/>
          </a:bodyPr>
          <a:lstStyle>
            <a:lvl1pPr marL="228600" indent="-228600">
              <a:lnSpc>
                <a:spcPct val="90000"/>
              </a:lnSpc>
              <a:spcBef>
                <a:spcPts val="1000"/>
              </a:spcBef>
              <a:buClr>
                <a:schemeClr val="accent1"/>
              </a:buClr>
              <a:buFont typeface="Arial" panose="020B0604020202020204" pitchFamily="34" charset="0"/>
              <a:buChar char="•"/>
              <a:defRPr lang="fr-FR" sz="20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lang="fr-FR" sz="1600">
                <a:solidFill>
                  <a:schemeClr val="bg1"/>
                </a:solidFill>
              </a:defRPr>
            </a:lvl2pPr>
            <a:lvl3pPr marL="1143000" indent="-228600">
              <a:lnSpc>
                <a:spcPct val="90000"/>
              </a:lnSpc>
              <a:spcBef>
                <a:spcPts val="500"/>
              </a:spcBef>
              <a:buFont typeface="Arial" panose="020B0604020202020204" pitchFamily="34" charset="0"/>
              <a:buChar char="•"/>
              <a:defRPr lang="fr-FR" sz="1400">
                <a:solidFill>
                  <a:schemeClr val="bg1"/>
                </a:solidFill>
              </a:defRPr>
            </a:lvl3pPr>
            <a:lvl4pPr marL="1600200" indent="-228600">
              <a:lnSpc>
                <a:spcPct val="90000"/>
              </a:lnSpc>
              <a:spcBef>
                <a:spcPts val="500"/>
              </a:spcBef>
              <a:buFont typeface="Arial" panose="020B0604020202020204" pitchFamily="34" charset="0"/>
              <a:buChar char="•"/>
              <a:defRPr lang="fr-FR" sz="1200">
                <a:solidFill>
                  <a:schemeClr val="bg1"/>
                </a:solidFill>
              </a:defRPr>
            </a:lvl4pPr>
            <a:lvl5pPr marL="2057400" indent="-228600">
              <a:lnSpc>
                <a:spcPct val="90000"/>
              </a:lnSpc>
              <a:spcBef>
                <a:spcPts val="500"/>
              </a:spcBef>
              <a:buFont typeface="Arial" panose="020B0604020202020204" pitchFamily="34" charset="0"/>
              <a:buChar char="•"/>
              <a:defRPr lang="fr-F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a:t>
            </a:r>
          </a:p>
          <a:p>
            <a:r>
              <a:rPr lang="it-IT" sz="1800" dirty="0"/>
              <a:t>Ritardo di sgancio</a:t>
            </a:r>
          </a:p>
          <a:p>
            <a:r>
              <a:rPr lang="it-IT" sz="1800" dirty="0"/>
              <a:t>Soglia di allarme</a:t>
            </a:r>
          </a:p>
          <a:p>
            <a:endParaRPr lang="it-IT" sz="1800" dirty="0"/>
          </a:p>
        </p:txBody>
      </p:sp>
    </p:spTree>
    <p:extLst>
      <p:ext uri="{BB962C8B-B14F-4D97-AF65-F5344CB8AC3E}">
        <p14:creationId xmlns:p14="http://schemas.microsoft.com/office/powerpoint/2010/main" val="98621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fade">
                                      <p:cBhvr>
                                        <p:cTn id="7" dur="500"/>
                                        <p:tgtEl>
                                          <p:spTgt spid="10">
                                            <p:txEl>
                                              <p:pRg st="3" end="3"/>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Rectangle 4"/>
          <p:cNvSpPr>
            <a:spLocks noChangeArrowheads="1"/>
          </p:cNvSpPr>
          <p:nvPr/>
        </p:nvSpPr>
        <p:spPr bwMode="auto">
          <a:xfrm>
            <a:off x="396219" y="1509698"/>
            <a:ext cx="11399563" cy="1627228"/>
          </a:xfrm>
          <a:prstGeom prst="rect">
            <a:avLst/>
          </a:prstGeom>
          <a:noFill/>
          <a:ln w="9525">
            <a:noFill/>
            <a:miter lim="800000"/>
            <a:headEnd/>
            <a:tailEnd/>
          </a:ln>
        </p:spPr>
        <p:txBody>
          <a:bodyPr lIns="0" tIns="0" rIns="16619" bIns="9971"/>
          <a:lstStyle/>
          <a:p>
            <a:pPr defTabSz="457173">
              <a:defRPr/>
            </a:pPr>
            <a:r>
              <a:rPr lang="en-GB" sz="2000" dirty="0" err="1">
                <a:solidFill>
                  <a:schemeClr val="bg1"/>
                </a:solidFill>
                <a:latin typeface="Arial"/>
              </a:rPr>
              <a:t>L’algoritmo</a:t>
            </a:r>
            <a:r>
              <a:rPr lang="en-GB" sz="2000" dirty="0">
                <a:solidFill>
                  <a:schemeClr val="bg1"/>
                </a:solidFill>
                <a:latin typeface="Arial"/>
              </a:rPr>
              <a:t> per il </a:t>
            </a:r>
            <a:r>
              <a:rPr lang="en-GB" sz="2000" dirty="0" err="1">
                <a:solidFill>
                  <a:schemeClr val="bg1"/>
                </a:solidFill>
                <a:latin typeface="Arial"/>
              </a:rPr>
              <a:t>processo</a:t>
            </a:r>
            <a:r>
              <a:rPr lang="en-GB" sz="2000" dirty="0">
                <a:solidFill>
                  <a:schemeClr val="bg1"/>
                </a:solidFill>
                <a:latin typeface="Arial"/>
              </a:rPr>
              <a:t> </a:t>
            </a:r>
            <a:r>
              <a:rPr lang="en-GB" sz="2000" dirty="0" err="1">
                <a:solidFill>
                  <a:schemeClr val="bg1"/>
                </a:solidFill>
                <a:latin typeface="Arial"/>
              </a:rPr>
              <a:t>dei</a:t>
            </a:r>
            <a:r>
              <a:rPr lang="en-GB" sz="2000" dirty="0">
                <a:solidFill>
                  <a:schemeClr val="bg1"/>
                </a:solidFill>
                <a:latin typeface="Arial"/>
              </a:rPr>
              <a:t> </a:t>
            </a:r>
            <a:r>
              <a:rPr lang="en-GB" sz="2000" dirty="0" err="1">
                <a:solidFill>
                  <a:schemeClr val="bg1"/>
                </a:solidFill>
                <a:latin typeface="Arial"/>
              </a:rPr>
              <a:t>dati</a:t>
            </a:r>
            <a:r>
              <a:rPr lang="en-GB" sz="2000" dirty="0">
                <a:solidFill>
                  <a:schemeClr val="bg1"/>
                </a:solidFill>
                <a:latin typeface="Arial"/>
              </a:rPr>
              <a:t> </a:t>
            </a:r>
            <a:r>
              <a:rPr lang="en-GB" sz="2000" dirty="0" err="1">
                <a:solidFill>
                  <a:schemeClr val="bg1"/>
                </a:solidFill>
                <a:latin typeface="Arial"/>
              </a:rPr>
              <a:t>sfrutta</a:t>
            </a:r>
            <a:r>
              <a:rPr lang="en-GB" sz="2000" dirty="0">
                <a:solidFill>
                  <a:schemeClr val="bg1"/>
                </a:solidFill>
                <a:latin typeface="Arial"/>
              </a:rPr>
              <a:t> </a:t>
            </a:r>
            <a:r>
              <a:rPr lang="en-GB" sz="2000" dirty="0" err="1">
                <a:solidFill>
                  <a:schemeClr val="bg1"/>
                </a:solidFill>
                <a:latin typeface="Arial"/>
              </a:rPr>
              <a:t>un’</a:t>
            </a:r>
            <a:r>
              <a:rPr lang="en-GB" sz="2000" b="1" dirty="0" err="1">
                <a:solidFill>
                  <a:schemeClr val="bg1"/>
                </a:solidFill>
                <a:latin typeface="Arial"/>
              </a:rPr>
              <a:t>analisi</a:t>
            </a:r>
            <a:r>
              <a:rPr lang="en-GB" sz="2000" b="1" dirty="0">
                <a:solidFill>
                  <a:schemeClr val="bg1"/>
                </a:solidFill>
                <a:latin typeface="Arial"/>
              </a:rPr>
              <a:t> </a:t>
            </a:r>
            <a:r>
              <a:rPr lang="en-GB" sz="2000" b="1" dirty="0" err="1">
                <a:solidFill>
                  <a:schemeClr val="bg1"/>
                </a:solidFill>
                <a:latin typeface="Arial"/>
              </a:rPr>
              <a:t>permantente</a:t>
            </a:r>
            <a:r>
              <a:rPr lang="en-GB" sz="2000" b="1" dirty="0">
                <a:solidFill>
                  <a:schemeClr val="bg1"/>
                </a:solidFill>
                <a:latin typeface="Arial"/>
              </a:rPr>
              <a:t> </a:t>
            </a:r>
            <a:r>
              <a:rPr lang="en-GB" sz="2000" b="1" dirty="0" err="1">
                <a:solidFill>
                  <a:schemeClr val="bg1"/>
                </a:solidFill>
                <a:latin typeface="Arial"/>
              </a:rPr>
              <a:t>dei</a:t>
            </a:r>
            <a:r>
              <a:rPr lang="en-GB" sz="2000" b="1" dirty="0">
                <a:solidFill>
                  <a:schemeClr val="bg1"/>
                </a:solidFill>
                <a:latin typeface="Arial"/>
              </a:rPr>
              <a:t> </a:t>
            </a:r>
            <a:r>
              <a:rPr lang="en-GB" sz="2000" b="1" dirty="0" err="1">
                <a:solidFill>
                  <a:schemeClr val="bg1"/>
                </a:solidFill>
                <a:latin typeface="Arial"/>
              </a:rPr>
              <a:t>segnali</a:t>
            </a:r>
            <a:r>
              <a:rPr lang="en-GB" sz="2000" b="1" dirty="0">
                <a:solidFill>
                  <a:schemeClr val="bg1"/>
                </a:solidFill>
                <a:latin typeface="Arial"/>
              </a:rPr>
              <a:t> </a:t>
            </a:r>
            <a:r>
              <a:rPr lang="en-GB" sz="2000" b="1" dirty="0" err="1">
                <a:solidFill>
                  <a:schemeClr val="bg1"/>
                </a:solidFill>
                <a:latin typeface="Arial"/>
              </a:rPr>
              <a:t>elettrici</a:t>
            </a:r>
            <a:r>
              <a:rPr lang="en-GB" sz="2000" b="1" dirty="0">
                <a:solidFill>
                  <a:schemeClr val="bg1"/>
                </a:solidFill>
                <a:latin typeface="Arial"/>
              </a:rPr>
              <a:t> </a:t>
            </a:r>
            <a:r>
              <a:rPr lang="en-GB" sz="2000" dirty="0">
                <a:solidFill>
                  <a:schemeClr val="bg1"/>
                </a:solidFill>
                <a:latin typeface="Arial"/>
              </a:rPr>
              <a:t>(</a:t>
            </a:r>
            <a:r>
              <a:rPr lang="en-GB" sz="2000" dirty="0" err="1">
                <a:solidFill>
                  <a:schemeClr val="bg1"/>
                </a:solidFill>
                <a:latin typeface="Arial"/>
              </a:rPr>
              <a:t>corrente</a:t>
            </a:r>
            <a:r>
              <a:rPr lang="en-GB" sz="2000" dirty="0">
                <a:solidFill>
                  <a:schemeClr val="bg1"/>
                </a:solidFill>
                <a:latin typeface="Arial"/>
              </a:rPr>
              <a:t>, </a:t>
            </a:r>
            <a:r>
              <a:rPr lang="en-GB" sz="2000" dirty="0" err="1">
                <a:solidFill>
                  <a:schemeClr val="bg1"/>
                </a:solidFill>
                <a:latin typeface="Arial"/>
              </a:rPr>
              <a:t>alte</a:t>
            </a:r>
            <a:r>
              <a:rPr lang="en-GB" sz="2000" dirty="0">
                <a:solidFill>
                  <a:schemeClr val="bg1"/>
                </a:solidFill>
                <a:latin typeface="Arial"/>
              </a:rPr>
              <a:t> </a:t>
            </a:r>
            <a:r>
              <a:rPr lang="en-GB" sz="2000" dirty="0" err="1">
                <a:solidFill>
                  <a:schemeClr val="bg1"/>
                </a:solidFill>
                <a:latin typeface="Arial"/>
              </a:rPr>
              <a:t>frequenze</a:t>
            </a:r>
            <a:r>
              <a:rPr lang="en-GB" sz="2000" dirty="0">
                <a:solidFill>
                  <a:schemeClr val="bg1"/>
                </a:solidFill>
                <a:latin typeface="Arial"/>
              </a:rPr>
              <a:t> e </a:t>
            </a:r>
            <a:r>
              <a:rPr lang="en-GB" sz="2000" dirty="0" err="1">
                <a:solidFill>
                  <a:schemeClr val="bg1"/>
                </a:solidFill>
                <a:latin typeface="Arial"/>
              </a:rPr>
              <a:t>tensione</a:t>
            </a:r>
            <a:r>
              <a:rPr lang="en-GB" sz="2000" dirty="0">
                <a:solidFill>
                  <a:schemeClr val="bg1"/>
                </a:solidFill>
                <a:latin typeface="Arial"/>
              </a:rPr>
              <a:t>).</a:t>
            </a:r>
            <a:endParaRPr lang="en-US" sz="2000" dirty="0">
              <a:solidFill>
                <a:schemeClr val="bg1"/>
              </a:solidFill>
              <a:latin typeface="Arial"/>
            </a:endParaRPr>
          </a:p>
        </p:txBody>
      </p:sp>
      <p:sp>
        <p:nvSpPr>
          <p:cNvPr id="159" name="Rectangle à coins arrondis 52">
            <a:extLst>
              <a:ext uri="{FF2B5EF4-FFF2-40B4-BE49-F238E27FC236}">
                <a16:creationId xmlns:a16="http://schemas.microsoft.com/office/drawing/2014/main" id="{C39CEA6A-E181-4DE0-8FF9-C192F0F5BB3B}"/>
              </a:ext>
            </a:extLst>
          </p:cNvPr>
          <p:cNvSpPr>
            <a:spLocks noChangeArrowheads="1"/>
          </p:cNvSpPr>
          <p:nvPr/>
        </p:nvSpPr>
        <p:spPr bwMode="gray">
          <a:xfrm>
            <a:off x="2086426" y="3699123"/>
            <a:ext cx="5244681" cy="1244220"/>
          </a:xfrm>
          <a:prstGeom prst="roundRect">
            <a:avLst>
              <a:gd name="adj" fmla="val 0"/>
            </a:avLst>
          </a:prstGeom>
          <a:solidFill>
            <a:schemeClr val="bg1">
              <a:lumMod val="95000"/>
            </a:schemeClr>
          </a:solidFill>
          <a:ln w="28575">
            <a:noFill/>
            <a:headEnd type="none" w="sm" len="sm"/>
            <a:tailEnd type="none" w="sm" len="sm"/>
          </a:ln>
          <a:effectLst/>
        </p:spPr>
        <p:style>
          <a:lnRef idx="1">
            <a:schemeClr val="accent1"/>
          </a:lnRef>
          <a:fillRef idx="2">
            <a:schemeClr val="accent1"/>
          </a:fillRef>
          <a:effectRef idx="1">
            <a:schemeClr val="accent1"/>
          </a:effectRef>
          <a:fontRef idx="minor">
            <a:schemeClr val="dk1"/>
          </a:fontRef>
        </p:style>
        <p:txBody>
          <a:bodyPr/>
          <a:lstStyle/>
          <a:p>
            <a:pPr defTabSz="457173">
              <a:defRPr/>
            </a:pPr>
            <a:endParaRPr lang="en-US" sz="1000">
              <a:solidFill>
                <a:srgbClr val="626469"/>
              </a:solidFill>
              <a:latin typeface="Arial"/>
            </a:endParaRPr>
          </a:p>
        </p:txBody>
      </p:sp>
      <p:sp>
        <p:nvSpPr>
          <p:cNvPr id="160" name="Rectangle à coins arrondis 61">
            <a:extLst>
              <a:ext uri="{FF2B5EF4-FFF2-40B4-BE49-F238E27FC236}">
                <a16:creationId xmlns:a16="http://schemas.microsoft.com/office/drawing/2014/main" id="{948E622E-0A08-4FB5-90F9-D71611C9E79C}"/>
              </a:ext>
            </a:extLst>
          </p:cNvPr>
          <p:cNvSpPr/>
          <p:nvPr/>
        </p:nvSpPr>
        <p:spPr bwMode="gray">
          <a:xfrm>
            <a:off x="2086426" y="3181418"/>
            <a:ext cx="1152671" cy="423188"/>
          </a:xfrm>
          <a:prstGeom prst="roundRect">
            <a:avLst>
              <a:gd name="adj" fmla="val 0"/>
            </a:avLst>
          </a:prstGeom>
          <a:solidFill>
            <a:schemeClr val="bg1">
              <a:lumMod val="95000"/>
            </a:schemeClr>
          </a:solidFill>
          <a:ln w="28575">
            <a:noFill/>
            <a:headEnd type="none" w="sm" len="sm"/>
            <a:tailEnd type="none" w="sm" len="sm"/>
          </a:ln>
          <a:effectLst/>
        </p:spPr>
        <p:style>
          <a:lnRef idx="1">
            <a:schemeClr val="accent1"/>
          </a:lnRef>
          <a:fillRef idx="2">
            <a:schemeClr val="accent1"/>
          </a:fillRef>
          <a:effectRef idx="1">
            <a:schemeClr val="accent1"/>
          </a:effectRef>
          <a:fontRef idx="minor">
            <a:schemeClr val="dk1"/>
          </a:fontRef>
        </p:style>
        <p:txBody>
          <a:bodyPr/>
          <a:lstStyle/>
          <a:p>
            <a:pPr defTabSz="457173">
              <a:defRPr/>
            </a:pPr>
            <a:endParaRPr lang="en-US" sz="1000">
              <a:solidFill>
                <a:srgbClr val="626469"/>
              </a:solidFill>
              <a:latin typeface="Arial"/>
            </a:endParaRPr>
          </a:p>
        </p:txBody>
      </p:sp>
      <p:sp>
        <p:nvSpPr>
          <p:cNvPr id="161" name="ZoneTexte 10">
            <a:extLst>
              <a:ext uri="{FF2B5EF4-FFF2-40B4-BE49-F238E27FC236}">
                <a16:creationId xmlns:a16="http://schemas.microsoft.com/office/drawing/2014/main" id="{045AEB97-ECF4-4094-BF75-642CEFD4FC8A}"/>
              </a:ext>
            </a:extLst>
          </p:cNvPr>
          <p:cNvSpPr txBox="1">
            <a:spLocks noChangeArrowheads="1"/>
          </p:cNvSpPr>
          <p:nvPr/>
        </p:nvSpPr>
        <p:spPr bwMode="gray">
          <a:xfrm>
            <a:off x="1871664" y="2643531"/>
            <a:ext cx="188293" cy="153888"/>
          </a:xfrm>
          <a:prstGeom prst="rect">
            <a:avLst/>
          </a:prstGeom>
          <a:noFill/>
          <a:ln w="9525">
            <a:noFill/>
            <a:miter lim="800000"/>
            <a:headEnd/>
            <a:tailEnd/>
          </a:ln>
        </p:spPr>
        <p:txBody>
          <a:bodyPr lIns="0" tIns="0" rIns="0" bIns="0">
            <a:spAutoFit/>
          </a:bodyPr>
          <a:lstStyle/>
          <a:p>
            <a:pPr defTabSz="457173">
              <a:defRPr/>
            </a:pPr>
            <a:r>
              <a:rPr lang="en-US" sz="1000">
                <a:solidFill>
                  <a:srgbClr val="626469"/>
                </a:solidFill>
                <a:latin typeface="Arial"/>
              </a:rPr>
              <a:t>L</a:t>
            </a:r>
          </a:p>
        </p:txBody>
      </p:sp>
      <p:sp>
        <p:nvSpPr>
          <p:cNvPr id="162" name="ZoneTexte 11">
            <a:extLst>
              <a:ext uri="{FF2B5EF4-FFF2-40B4-BE49-F238E27FC236}">
                <a16:creationId xmlns:a16="http://schemas.microsoft.com/office/drawing/2014/main" id="{1590AF33-81A5-4A16-AC05-E7969D178B72}"/>
              </a:ext>
            </a:extLst>
          </p:cNvPr>
          <p:cNvSpPr txBox="1">
            <a:spLocks noChangeArrowheads="1"/>
          </p:cNvSpPr>
          <p:nvPr/>
        </p:nvSpPr>
        <p:spPr bwMode="gray">
          <a:xfrm>
            <a:off x="1871664" y="2784333"/>
            <a:ext cx="188293" cy="153888"/>
          </a:xfrm>
          <a:prstGeom prst="rect">
            <a:avLst/>
          </a:prstGeom>
          <a:noFill/>
          <a:ln w="9525">
            <a:noFill/>
            <a:miter lim="800000"/>
            <a:headEnd/>
            <a:tailEnd/>
          </a:ln>
        </p:spPr>
        <p:txBody>
          <a:bodyPr lIns="0" tIns="0" rIns="0" bIns="0">
            <a:spAutoFit/>
          </a:bodyPr>
          <a:lstStyle/>
          <a:p>
            <a:pPr defTabSz="457173">
              <a:defRPr/>
            </a:pPr>
            <a:r>
              <a:rPr lang="en-US" sz="1000">
                <a:solidFill>
                  <a:srgbClr val="626469"/>
                </a:solidFill>
                <a:latin typeface="Arial"/>
              </a:rPr>
              <a:t>N</a:t>
            </a:r>
          </a:p>
        </p:txBody>
      </p:sp>
      <p:sp>
        <p:nvSpPr>
          <p:cNvPr id="163" name="ZoneTexte 14">
            <a:extLst>
              <a:ext uri="{FF2B5EF4-FFF2-40B4-BE49-F238E27FC236}">
                <a16:creationId xmlns:a16="http://schemas.microsoft.com/office/drawing/2014/main" id="{87998125-998D-4A40-A398-E2F4F80A8ABE}"/>
              </a:ext>
            </a:extLst>
          </p:cNvPr>
          <p:cNvSpPr txBox="1">
            <a:spLocks noChangeArrowheads="1"/>
          </p:cNvSpPr>
          <p:nvPr/>
        </p:nvSpPr>
        <p:spPr bwMode="gray">
          <a:xfrm>
            <a:off x="3262342" y="3156676"/>
            <a:ext cx="2774367" cy="153888"/>
          </a:xfrm>
          <a:prstGeom prst="rect">
            <a:avLst/>
          </a:prstGeom>
          <a:noFill/>
          <a:ln w="9525">
            <a:noFill/>
            <a:miter lim="800000"/>
            <a:headEnd/>
            <a:tailEnd/>
          </a:ln>
        </p:spPr>
        <p:txBody>
          <a:bodyPr wrap="square" lIns="0" tIns="0" rIns="0" bIns="0">
            <a:spAutoFit/>
          </a:bodyPr>
          <a:lstStyle>
            <a:defPPr>
              <a:defRPr lang="en-US"/>
            </a:defPPr>
            <a:lvl1pPr>
              <a:defRPr sz="1200">
                <a:solidFill>
                  <a:schemeClr val="bg1">
                    <a:lumMod val="50000"/>
                  </a:schemeClr>
                </a:solidFill>
              </a:defRPr>
            </a:lvl1pPr>
          </a:lstStyle>
          <a:p>
            <a:pPr defTabSz="457173">
              <a:defRPr/>
            </a:pPr>
            <a:r>
              <a:rPr lang="en-US" sz="1000" dirty="0" err="1">
                <a:solidFill>
                  <a:schemeClr val="bg1"/>
                </a:solidFill>
                <a:latin typeface="Arial"/>
              </a:rPr>
              <a:t>Mezzi</a:t>
            </a:r>
            <a:r>
              <a:rPr lang="en-US" sz="1000" dirty="0">
                <a:solidFill>
                  <a:schemeClr val="bg1"/>
                </a:solidFill>
                <a:latin typeface="Arial"/>
              </a:rPr>
              <a:t> di </a:t>
            </a:r>
            <a:r>
              <a:rPr lang="en-US" sz="1000" dirty="0" err="1">
                <a:solidFill>
                  <a:schemeClr val="bg1"/>
                </a:solidFill>
                <a:latin typeface="Arial"/>
              </a:rPr>
              <a:t>apertura</a:t>
            </a:r>
            <a:r>
              <a:rPr lang="en-US" sz="1000" dirty="0">
                <a:solidFill>
                  <a:schemeClr val="bg1"/>
                </a:solidFill>
                <a:latin typeface="Arial"/>
              </a:rPr>
              <a:t>: Switch, </a:t>
            </a:r>
            <a:r>
              <a:rPr lang="en-US" sz="1000" dirty="0" err="1">
                <a:solidFill>
                  <a:schemeClr val="bg1"/>
                </a:solidFill>
                <a:latin typeface="Arial"/>
              </a:rPr>
              <a:t>magnetotermici</a:t>
            </a:r>
            <a:r>
              <a:rPr lang="en-US" sz="1000" dirty="0">
                <a:solidFill>
                  <a:schemeClr val="bg1"/>
                </a:solidFill>
                <a:latin typeface="Arial"/>
              </a:rPr>
              <a:t>…</a:t>
            </a:r>
          </a:p>
        </p:txBody>
      </p:sp>
      <p:sp>
        <p:nvSpPr>
          <p:cNvPr id="164" name="ZoneTexte 15">
            <a:extLst>
              <a:ext uri="{FF2B5EF4-FFF2-40B4-BE49-F238E27FC236}">
                <a16:creationId xmlns:a16="http://schemas.microsoft.com/office/drawing/2014/main" id="{315080A2-70B7-4298-A78F-9C2BF9D2FD36}"/>
              </a:ext>
            </a:extLst>
          </p:cNvPr>
          <p:cNvSpPr txBox="1">
            <a:spLocks noChangeArrowheads="1"/>
          </p:cNvSpPr>
          <p:nvPr/>
        </p:nvSpPr>
        <p:spPr bwMode="gray">
          <a:xfrm>
            <a:off x="5432757" y="3296822"/>
            <a:ext cx="1371539" cy="153888"/>
          </a:xfrm>
          <a:prstGeom prst="rect">
            <a:avLst/>
          </a:prstGeom>
          <a:noFill/>
          <a:ln w="9525">
            <a:noFill/>
            <a:miter lim="800000"/>
            <a:headEnd/>
            <a:tailEnd/>
          </a:ln>
        </p:spPr>
        <p:txBody>
          <a:bodyPr wrap="square" lIns="0" tIns="0" rIns="0" bIns="0">
            <a:spAutoFit/>
          </a:bodyPr>
          <a:lstStyle/>
          <a:p>
            <a:pPr defTabSz="457173">
              <a:defRPr/>
            </a:pPr>
            <a:r>
              <a:rPr lang="en-US" sz="1000" err="1">
                <a:solidFill>
                  <a:srgbClr val="B10043"/>
                </a:solidFill>
                <a:latin typeface="Arial"/>
              </a:rPr>
              <a:t>Segnale</a:t>
            </a:r>
            <a:r>
              <a:rPr lang="en-US" sz="1000">
                <a:solidFill>
                  <a:srgbClr val="B10043"/>
                </a:solidFill>
                <a:latin typeface="Arial"/>
              </a:rPr>
              <a:t> di tripping</a:t>
            </a:r>
          </a:p>
        </p:txBody>
      </p:sp>
      <p:sp>
        <p:nvSpPr>
          <p:cNvPr id="165" name="ZoneTexte 21">
            <a:extLst>
              <a:ext uri="{FF2B5EF4-FFF2-40B4-BE49-F238E27FC236}">
                <a16:creationId xmlns:a16="http://schemas.microsoft.com/office/drawing/2014/main" id="{43BB6151-943E-418C-881A-648AB79DFF6F}"/>
              </a:ext>
            </a:extLst>
          </p:cNvPr>
          <p:cNvSpPr txBox="1">
            <a:spLocks noChangeArrowheads="1"/>
          </p:cNvSpPr>
          <p:nvPr/>
        </p:nvSpPr>
        <p:spPr bwMode="gray">
          <a:xfrm>
            <a:off x="2953250" y="4588318"/>
            <a:ext cx="815439" cy="307777"/>
          </a:xfrm>
          <a:prstGeom prst="rect">
            <a:avLst/>
          </a:prstGeom>
          <a:noFill/>
          <a:ln w="9525">
            <a:noFill/>
            <a:miter lim="800000"/>
            <a:headEnd/>
            <a:tailEnd/>
          </a:ln>
        </p:spPr>
        <p:txBody>
          <a:bodyPr wrap="square" lIns="0" tIns="0" rIns="0" bIns="0">
            <a:spAutoFit/>
          </a:bodyPr>
          <a:lstStyle/>
          <a:p>
            <a:pPr defTabSz="457173">
              <a:defRPr/>
            </a:pPr>
            <a:r>
              <a:rPr lang="en-US" sz="1000" err="1">
                <a:solidFill>
                  <a:srgbClr val="42B4E6"/>
                </a:solidFill>
                <a:latin typeface="Arial"/>
              </a:rPr>
              <a:t>Misura</a:t>
            </a:r>
            <a:r>
              <a:rPr lang="en-US" sz="1000">
                <a:solidFill>
                  <a:srgbClr val="42B4E6"/>
                </a:solidFill>
                <a:latin typeface="Arial"/>
              </a:rPr>
              <a:t> di </a:t>
            </a:r>
            <a:r>
              <a:rPr lang="en-US" sz="1000" err="1">
                <a:solidFill>
                  <a:srgbClr val="42B4E6"/>
                </a:solidFill>
                <a:latin typeface="Arial"/>
              </a:rPr>
              <a:t>tensione</a:t>
            </a:r>
            <a:endParaRPr lang="en-US" sz="1000">
              <a:solidFill>
                <a:srgbClr val="42B4E6"/>
              </a:solidFill>
              <a:latin typeface="Arial"/>
            </a:endParaRPr>
          </a:p>
        </p:txBody>
      </p:sp>
      <p:sp>
        <p:nvSpPr>
          <p:cNvPr id="166" name="ZoneTexte 22">
            <a:extLst>
              <a:ext uri="{FF2B5EF4-FFF2-40B4-BE49-F238E27FC236}">
                <a16:creationId xmlns:a16="http://schemas.microsoft.com/office/drawing/2014/main" id="{B15D006D-33DD-4E8F-B98A-3CD17B2DCE51}"/>
              </a:ext>
            </a:extLst>
          </p:cNvPr>
          <p:cNvSpPr txBox="1">
            <a:spLocks noChangeArrowheads="1"/>
          </p:cNvSpPr>
          <p:nvPr/>
        </p:nvSpPr>
        <p:spPr bwMode="gray">
          <a:xfrm>
            <a:off x="3035595" y="3702208"/>
            <a:ext cx="799420" cy="307777"/>
          </a:xfrm>
          <a:prstGeom prst="rect">
            <a:avLst/>
          </a:prstGeom>
          <a:noFill/>
          <a:ln w="9525">
            <a:noFill/>
            <a:miter lim="800000"/>
            <a:headEnd/>
            <a:tailEnd/>
          </a:ln>
        </p:spPr>
        <p:txBody>
          <a:bodyPr lIns="0" tIns="0" rIns="0" bIns="0">
            <a:spAutoFit/>
          </a:bodyPr>
          <a:lstStyle/>
          <a:p>
            <a:pPr defTabSz="457173">
              <a:defRPr/>
            </a:pPr>
            <a:r>
              <a:rPr lang="en-US" sz="1000">
                <a:solidFill>
                  <a:srgbClr val="E47F00"/>
                </a:solidFill>
                <a:latin typeface="Arial"/>
              </a:rPr>
              <a:t>Current </a:t>
            </a:r>
            <a:br>
              <a:rPr lang="en-US" sz="1000">
                <a:solidFill>
                  <a:srgbClr val="E47F00"/>
                </a:solidFill>
                <a:latin typeface="Arial"/>
              </a:rPr>
            </a:br>
            <a:r>
              <a:rPr lang="en-US" sz="1000">
                <a:solidFill>
                  <a:srgbClr val="E47F00"/>
                </a:solidFill>
                <a:latin typeface="Arial"/>
              </a:rPr>
              <a:t>sensors</a:t>
            </a:r>
            <a:endParaRPr lang="en-US" sz="1000" i="1">
              <a:solidFill>
                <a:srgbClr val="E47F00"/>
              </a:solidFill>
              <a:latin typeface="Arial"/>
            </a:endParaRPr>
          </a:p>
        </p:txBody>
      </p:sp>
      <p:cxnSp>
        <p:nvCxnSpPr>
          <p:cNvPr id="167" name="Connecteur droit 24">
            <a:extLst>
              <a:ext uri="{FF2B5EF4-FFF2-40B4-BE49-F238E27FC236}">
                <a16:creationId xmlns:a16="http://schemas.microsoft.com/office/drawing/2014/main" id="{4911ADC7-DD31-4176-9B03-87E1A43C0640}"/>
              </a:ext>
            </a:extLst>
          </p:cNvPr>
          <p:cNvCxnSpPr>
            <a:cxnSpLocks noChangeShapeType="1"/>
          </p:cNvCxnSpPr>
          <p:nvPr/>
        </p:nvCxnSpPr>
        <p:spPr bwMode="gray">
          <a:xfrm>
            <a:off x="2003841" y="2749327"/>
            <a:ext cx="5394435" cy="0"/>
          </a:xfrm>
          <a:prstGeom prst="line">
            <a:avLst/>
          </a:prstGeom>
          <a:noFill/>
          <a:ln w="12700" algn="ctr">
            <a:solidFill>
              <a:schemeClr val="accent2"/>
            </a:solidFill>
            <a:round/>
            <a:headEnd type="none" w="sm" len="sm"/>
            <a:tailEnd type="none" w="sm" len="sm"/>
          </a:ln>
        </p:spPr>
      </p:cxnSp>
      <p:cxnSp>
        <p:nvCxnSpPr>
          <p:cNvPr id="168" name="Connecteur droit 25">
            <a:extLst>
              <a:ext uri="{FF2B5EF4-FFF2-40B4-BE49-F238E27FC236}">
                <a16:creationId xmlns:a16="http://schemas.microsoft.com/office/drawing/2014/main" id="{04A97195-15DA-49A5-927F-DD1563DF86A8}"/>
              </a:ext>
            </a:extLst>
          </p:cNvPr>
          <p:cNvCxnSpPr>
            <a:cxnSpLocks noChangeShapeType="1"/>
          </p:cNvCxnSpPr>
          <p:nvPr/>
        </p:nvCxnSpPr>
        <p:spPr bwMode="gray">
          <a:xfrm>
            <a:off x="2003841" y="2842677"/>
            <a:ext cx="5394435" cy="0"/>
          </a:xfrm>
          <a:prstGeom prst="line">
            <a:avLst/>
          </a:prstGeom>
          <a:noFill/>
          <a:ln w="12700" algn="ctr">
            <a:solidFill>
              <a:srgbClr val="00B0F0"/>
            </a:solidFill>
            <a:round/>
            <a:headEnd type="none" w="sm" len="sm"/>
            <a:tailEnd type="none" w="sm" len="sm"/>
          </a:ln>
        </p:spPr>
      </p:cxnSp>
      <p:cxnSp>
        <p:nvCxnSpPr>
          <p:cNvPr id="169" name="Connecteur droit 26">
            <a:extLst>
              <a:ext uri="{FF2B5EF4-FFF2-40B4-BE49-F238E27FC236}">
                <a16:creationId xmlns:a16="http://schemas.microsoft.com/office/drawing/2014/main" id="{3C63C6B2-65DA-49B4-BB90-BFA6A7582A99}"/>
              </a:ext>
            </a:extLst>
          </p:cNvPr>
          <p:cNvCxnSpPr>
            <a:cxnSpLocks noChangeShapeType="1"/>
          </p:cNvCxnSpPr>
          <p:nvPr/>
        </p:nvCxnSpPr>
        <p:spPr bwMode="gray">
          <a:xfrm rot="5400000">
            <a:off x="1671389" y="4239776"/>
            <a:ext cx="1481936" cy="0"/>
          </a:xfrm>
          <a:prstGeom prst="line">
            <a:avLst/>
          </a:prstGeom>
          <a:noFill/>
          <a:ln w="19050" algn="ctr">
            <a:solidFill>
              <a:schemeClr val="accent1"/>
            </a:solidFill>
            <a:round/>
            <a:headEnd type="none" w="sm" len="sm"/>
            <a:tailEnd type="none" w="sm" len="sm"/>
          </a:ln>
        </p:spPr>
      </p:cxnSp>
      <p:sp>
        <p:nvSpPr>
          <p:cNvPr id="170" name="Ellipse 71">
            <a:extLst>
              <a:ext uri="{FF2B5EF4-FFF2-40B4-BE49-F238E27FC236}">
                <a16:creationId xmlns:a16="http://schemas.microsoft.com/office/drawing/2014/main" id="{C205F585-A088-407A-8A82-354D80E7F645}"/>
              </a:ext>
            </a:extLst>
          </p:cNvPr>
          <p:cNvSpPr/>
          <p:nvPr/>
        </p:nvSpPr>
        <p:spPr bwMode="gray">
          <a:xfrm>
            <a:off x="2392747" y="2830581"/>
            <a:ext cx="36576" cy="35007"/>
          </a:xfrm>
          <a:prstGeom prst="ellipse">
            <a:avLst/>
          </a:prstGeom>
          <a:solidFill>
            <a:schemeClr val="accent1"/>
          </a:solidFill>
          <a:ln w="12700" cap="flat" cmpd="sng" algn="ctr">
            <a:solidFill>
              <a:schemeClr val="accent1"/>
            </a:solidFill>
            <a:prstDash val="solid"/>
            <a:round/>
            <a:headEnd type="none" w="sm" len="sm"/>
            <a:tailEnd type="none" w="sm" len="sm"/>
          </a:ln>
          <a:effectLst/>
        </p:spPr>
        <p:txBody>
          <a:bodyPr/>
          <a:lstStyle/>
          <a:p>
            <a:pPr defTabSz="457173">
              <a:defRPr/>
            </a:pPr>
            <a:endParaRPr lang="en-US" sz="1000">
              <a:ln>
                <a:solidFill>
                  <a:srgbClr val="000000"/>
                </a:solidFill>
              </a:ln>
              <a:solidFill>
                <a:srgbClr val="626469"/>
              </a:solidFill>
              <a:latin typeface="Arial"/>
            </a:endParaRPr>
          </a:p>
        </p:txBody>
      </p:sp>
      <p:sp>
        <p:nvSpPr>
          <p:cNvPr id="171" name="Ellipse 73">
            <a:extLst>
              <a:ext uri="{FF2B5EF4-FFF2-40B4-BE49-F238E27FC236}">
                <a16:creationId xmlns:a16="http://schemas.microsoft.com/office/drawing/2014/main" id="{77EB5C98-EBEF-4ABC-A671-BB942260BDFC}"/>
              </a:ext>
            </a:extLst>
          </p:cNvPr>
          <p:cNvSpPr/>
          <p:nvPr/>
        </p:nvSpPr>
        <p:spPr bwMode="gray">
          <a:xfrm>
            <a:off x="2890460" y="2729450"/>
            <a:ext cx="36576" cy="35007"/>
          </a:xfrm>
          <a:prstGeom prst="ellipse">
            <a:avLst/>
          </a:prstGeom>
          <a:solidFill>
            <a:schemeClr val="accent1"/>
          </a:solidFill>
          <a:ln w="12700" cap="flat" cmpd="sng" algn="ctr">
            <a:solidFill>
              <a:schemeClr val="accent1"/>
            </a:solidFill>
            <a:prstDash val="solid"/>
            <a:round/>
            <a:headEnd type="none" w="sm" len="sm"/>
            <a:tailEnd type="none" w="sm" len="sm"/>
          </a:ln>
          <a:effectLst/>
        </p:spPr>
        <p:txBody>
          <a:bodyPr/>
          <a:lstStyle/>
          <a:p>
            <a:pPr defTabSz="457173">
              <a:defRPr/>
            </a:pPr>
            <a:endParaRPr lang="en-US" sz="1000">
              <a:ln>
                <a:solidFill>
                  <a:srgbClr val="000000"/>
                </a:solidFill>
              </a:ln>
              <a:solidFill>
                <a:srgbClr val="626469"/>
              </a:solidFill>
              <a:latin typeface="Arial"/>
            </a:endParaRPr>
          </a:p>
        </p:txBody>
      </p:sp>
      <p:cxnSp>
        <p:nvCxnSpPr>
          <p:cNvPr id="172" name="Connecteur droit 33">
            <a:extLst>
              <a:ext uri="{FF2B5EF4-FFF2-40B4-BE49-F238E27FC236}">
                <a16:creationId xmlns:a16="http://schemas.microsoft.com/office/drawing/2014/main" id="{DD026903-BEE1-42DE-843C-A15886829642}"/>
              </a:ext>
            </a:extLst>
          </p:cNvPr>
          <p:cNvCxnSpPr>
            <a:cxnSpLocks noChangeShapeType="1"/>
          </p:cNvCxnSpPr>
          <p:nvPr/>
        </p:nvCxnSpPr>
        <p:spPr bwMode="gray">
          <a:xfrm flipH="1">
            <a:off x="2411836" y="2865588"/>
            <a:ext cx="0" cy="483721"/>
          </a:xfrm>
          <a:prstGeom prst="line">
            <a:avLst/>
          </a:prstGeom>
          <a:noFill/>
          <a:ln w="19050" algn="ctr">
            <a:solidFill>
              <a:schemeClr val="accent1"/>
            </a:solidFill>
            <a:round/>
            <a:headEnd type="none" w="sm" len="sm"/>
            <a:tailEnd type="none" w="sm" len="sm"/>
          </a:ln>
        </p:spPr>
      </p:cxnSp>
      <p:cxnSp>
        <p:nvCxnSpPr>
          <p:cNvPr id="173" name="Connecteur droit 34">
            <a:extLst>
              <a:ext uri="{FF2B5EF4-FFF2-40B4-BE49-F238E27FC236}">
                <a16:creationId xmlns:a16="http://schemas.microsoft.com/office/drawing/2014/main" id="{3410636C-A07C-479E-8ECA-1D66D7BD96E5}"/>
              </a:ext>
            </a:extLst>
          </p:cNvPr>
          <p:cNvCxnSpPr>
            <a:cxnSpLocks noChangeShapeType="1"/>
          </p:cNvCxnSpPr>
          <p:nvPr/>
        </p:nvCxnSpPr>
        <p:spPr bwMode="gray">
          <a:xfrm rot="5400000">
            <a:off x="2168000" y="4239776"/>
            <a:ext cx="1481936" cy="0"/>
          </a:xfrm>
          <a:prstGeom prst="line">
            <a:avLst/>
          </a:prstGeom>
          <a:noFill/>
          <a:ln w="19050" algn="ctr">
            <a:solidFill>
              <a:schemeClr val="accent1"/>
            </a:solidFill>
            <a:round/>
            <a:headEnd type="none" w="sm" len="sm"/>
            <a:tailEnd type="none" w="sm" len="sm"/>
          </a:ln>
        </p:spPr>
      </p:cxnSp>
      <p:cxnSp>
        <p:nvCxnSpPr>
          <p:cNvPr id="174" name="Connecteur droit 35">
            <a:extLst>
              <a:ext uri="{FF2B5EF4-FFF2-40B4-BE49-F238E27FC236}">
                <a16:creationId xmlns:a16="http://schemas.microsoft.com/office/drawing/2014/main" id="{D73FD2C9-B0FC-45AA-A496-833F8C4674B1}"/>
              </a:ext>
            </a:extLst>
          </p:cNvPr>
          <p:cNvCxnSpPr>
            <a:cxnSpLocks noChangeShapeType="1"/>
            <a:stCxn id="171" idx="4"/>
          </p:cNvCxnSpPr>
          <p:nvPr/>
        </p:nvCxnSpPr>
        <p:spPr bwMode="gray">
          <a:xfrm>
            <a:off x="2908748" y="2764457"/>
            <a:ext cx="0" cy="584851"/>
          </a:xfrm>
          <a:prstGeom prst="line">
            <a:avLst/>
          </a:prstGeom>
          <a:noFill/>
          <a:ln w="19050" algn="ctr">
            <a:solidFill>
              <a:schemeClr val="accent1"/>
            </a:solidFill>
            <a:round/>
            <a:headEnd type="none" w="sm" len="sm"/>
            <a:tailEnd type="none" w="sm" len="sm"/>
          </a:ln>
        </p:spPr>
      </p:cxnSp>
      <p:sp>
        <p:nvSpPr>
          <p:cNvPr id="175" name="Ellipse 36">
            <a:extLst>
              <a:ext uri="{FF2B5EF4-FFF2-40B4-BE49-F238E27FC236}">
                <a16:creationId xmlns:a16="http://schemas.microsoft.com/office/drawing/2014/main" id="{0B7E1FFD-8C4A-44A6-B6F5-57B10378CD93}"/>
              </a:ext>
            </a:extLst>
          </p:cNvPr>
          <p:cNvSpPr>
            <a:spLocks noChangeArrowheads="1"/>
          </p:cNvSpPr>
          <p:nvPr/>
        </p:nvSpPr>
        <p:spPr bwMode="gray">
          <a:xfrm>
            <a:off x="2736089" y="3999010"/>
            <a:ext cx="349059" cy="135359"/>
          </a:xfrm>
          <a:prstGeom prst="ellipse">
            <a:avLst/>
          </a:prstGeom>
          <a:noFill/>
          <a:ln w="57150" algn="ctr">
            <a:solidFill>
              <a:schemeClr val="accent4"/>
            </a:solidFill>
            <a:round/>
            <a:headEnd type="none" w="sm" len="sm"/>
            <a:tailEnd type="none" w="sm" len="sm"/>
          </a:ln>
        </p:spPr>
        <p:txBody>
          <a:bodyPr/>
          <a:lstStyle/>
          <a:p>
            <a:pPr defTabSz="457173">
              <a:defRPr/>
            </a:pPr>
            <a:endParaRPr lang="en-US" sz="1000">
              <a:solidFill>
                <a:srgbClr val="626469"/>
              </a:solidFill>
              <a:latin typeface="Arial"/>
            </a:endParaRPr>
          </a:p>
        </p:txBody>
      </p:sp>
      <p:sp>
        <p:nvSpPr>
          <p:cNvPr id="176" name="Ellipse 37">
            <a:extLst>
              <a:ext uri="{FF2B5EF4-FFF2-40B4-BE49-F238E27FC236}">
                <a16:creationId xmlns:a16="http://schemas.microsoft.com/office/drawing/2014/main" id="{1B3311B5-04A6-4A92-996F-1F075525E264}"/>
              </a:ext>
            </a:extLst>
          </p:cNvPr>
          <p:cNvSpPr>
            <a:spLocks noChangeArrowheads="1"/>
          </p:cNvSpPr>
          <p:nvPr/>
        </p:nvSpPr>
        <p:spPr bwMode="gray">
          <a:xfrm>
            <a:off x="2285728" y="4169375"/>
            <a:ext cx="749869" cy="176588"/>
          </a:xfrm>
          <a:prstGeom prst="ellipse">
            <a:avLst/>
          </a:prstGeom>
          <a:noFill/>
          <a:ln w="57150" algn="ctr">
            <a:solidFill>
              <a:schemeClr val="accent4"/>
            </a:solidFill>
            <a:round/>
            <a:headEnd type="none" w="sm" len="sm"/>
            <a:tailEnd type="none" w="sm" len="sm"/>
          </a:ln>
        </p:spPr>
        <p:txBody>
          <a:bodyPr/>
          <a:lstStyle/>
          <a:p>
            <a:pPr defTabSz="457173">
              <a:defRPr/>
            </a:pPr>
            <a:endParaRPr lang="en-US" sz="1000">
              <a:solidFill>
                <a:srgbClr val="626469"/>
              </a:solidFill>
              <a:latin typeface="Arial"/>
            </a:endParaRPr>
          </a:p>
        </p:txBody>
      </p:sp>
      <p:cxnSp>
        <p:nvCxnSpPr>
          <p:cNvPr id="177" name="Connecteur droit avec flèche 38">
            <a:extLst>
              <a:ext uri="{FF2B5EF4-FFF2-40B4-BE49-F238E27FC236}">
                <a16:creationId xmlns:a16="http://schemas.microsoft.com/office/drawing/2014/main" id="{99CE3F5D-A83A-4CB8-B370-8726985C2881}"/>
              </a:ext>
            </a:extLst>
          </p:cNvPr>
          <p:cNvCxnSpPr>
            <a:cxnSpLocks noChangeShapeType="1"/>
            <a:stCxn id="176" idx="6"/>
          </p:cNvCxnSpPr>
          <p:nvPr/>
        </p:nvCxnSpPr>
        <p:spPr bwMode="gray">
          <a:xfrm>
            <a:off x="3035600" y="4257280"/>
            <a:ext cx="699217" cy="779"/>
          </a:xfrm>
          <a:prstGeom prst="straightConnector1">
            <a:avLst/>
          </a:prstGeom>
          <a:noFill/>
          <a:ln w="12700" algn="ctr">
            <a:solidFill>
              <a:schemeClr val="accent4"/>
            </a:solidFill>
            <a:round/>
            <a:headEnd type="none" w="sm" len="sm"/>
            <a:tailEnd type="triangle" w="med" len="med"/>
          </a:ln>
        </p:spPr>
      </p:cxnSp>
      <p:cxnSp>
        <p:nvCxnSpPr>
          <p:cNvPr id="178" name="Connecteur droit avec flèche 39">
            <a:extLst>
              <a:ext uri="{FF2B5EF4-FFF2-40B4-BE49-F238E27FC236}">
                <a16:creationId xmlns:a16="http://schemas.microsoft.com/office/drawing/2014/main" id="{C684A7E4-9A29-402E-B4FC-86D8787222BA}"/>
              </a:ext>
            </a:extLst>
          </p:cNvPr>
          <p:cNvCxnSpPr>
            <a:cxnSpLocks noChangeShapeType="1"/>
            <a:stCxn id="179" idx="6"/>
          </p:cNvCxnSpPr>
          <p:nvPr/>
        </p:nvCxnSpPr>
        <p:spPr bwMode="gray">
          <a:xfrm flipV="1">
            <a:off x="2427267" y="4565618"/>
            <a:ext cx="1307548" cy="1"/>
          </a:xfrm>
          <a:prstGeom prst="straightConnector1">
            <a:avLst/>
          </a:prstGeom>
          <a:noFill/>
          <a:ln w="12700" algn="ctr">
            <a:solidFill>
              <a:schemeClr val="accent6"/>
            </a:solidFill>
            <a:round/>
            <a:headEnd type="none" w="sm" len="sm"/>
            <a:tailEnd type="triangle" w="med" len="med"/>
          </a:ln>
        </p:spPr>
      </p:cxnSp>
      <p:sp>
        <p:nvSpPr>
          <p:cNvPr id="179" name="Ellipse 84">
            <a:extLst>
              <a:ext uri="{FF2B5EF4-FFF2-40B4-BE49-F238E27FC236}">
                <a16:creationId xmlns:a16="http://schemas.microsoft.com/office/drawing/2014/main" id="{57BE79E0-F5BF-49EB-992B-F78EF224A89E}"/>
              </a:ext>
            </a:extLst>
          </p:cNvPr>
          <p:cNvSpPr/>
          <p:nvPr/>
        </p:nvSpPr>
        <p:spPr bwMode="gray">
          <a:xfrm>
            <a:off x="2390691" y="4547727"/>
            <a:ext cx="36576" cy="35784"/>
          </a:xfrm>
          <a:prstGeom prst="ellipse">
            <a:avLst/>
          </a:prstGeom>
          <a:solidFill>
            <a:schemeClr val="accent6"/>
          </a:solidFill>
          <a:ln w="12700" cap="flat" cmpd="sng" algn="ctr">
            <a:solidFill>
              <a:schemeClr val="accent6"/>
            </a:solidFill>
            <a:prstDash val="solid"/>
            <a:round/>
            <a:headEnd type="none" w="sm" len="sm"/>
            <a:tailEnd type="none" w="sm" len="sm"/>
          </a:ln>
          <a:effectLst/>
        </p:spPr>
        <p:txBody>
          <a:bodyPr/>
          <a:lstStyle/>
          <a:p>
            <a:pPr defTabSz="457173">
              <a:defRPr/>
            </a:pPr>
            <a:endParaRPr lang="en-US" sz="1000">
              <a:ln>
                <a:solidFill>
                  <a:srgbClr val="000000"/>
                </a:solidFill>
              </a:ln>
              <a:solidFill>
                <a:srgbClr val="0070C0"/>
              </a:solidFill>
              <a:latin typeface="Arial"/>
            </a:endParaRPr>
          </a:p>
        </p:txBody>
      </p:sp>
      <p:sp>
        <p:nvSpPr>
          <p:cNvPr id="180" name="Rectangle à coins arrondis 85">
            <a:extLst>
              <a:ext uri="{FF2B5EF4-FFF2-40B4-BE49-F238E27FC236}">
                <a16:creationId xmlns:a16="http://schemas.microsoft.com/office/drawing/2014/main" id="{B8C99D8F-C51C-4973-82CC-3957115DC5D9}"/>
              </a:ext>
            </a:extLst>
          </p:cNvPr>
          <p:cNvSpPr/>
          <p:nvPr/>
        </p:nvSpPr>
        <p:spPr bwMode="gray">
          <a:xfrm>
            <a:off x="3734817" y="3922776"/>
            <a:ext cx="1048275" cy="781809"/>
          </a:xfrm>
          <a:prstGeom prst="roundRect">
            <a:avLst>
              <a:gd name="adj" fmla="val 0"/>
            </a:avLst>
          </a:prstGeom>
          <a:solidFill>
            <a:schemeClr val="bg1"/>
          </a:solidFill>
          <a:ln w="28575">
            <a:noFill/>
            <a:headEnd type="none" w="sm" len="sm"/>
            <a:tailEnd type="none" w="sm" len="sm"/>
          </a:ln>
          <a:effectLst/>
        </p:spPr>
        <p:style>
          <a:lnRef idx="1">
            <a:schemeClr val="accent1"/>
          </a:lnRef>
          <a:fillRef idx="2">
            <a:schemeClr val="accent1"/>
          </a:fillRef>
          <a:effectRef idx="1">
            <a:schemeClr val="accent1"/>
          </a:effectRef>
          <a:fontRef idx="minor">
            <a:schemeClr val="dk1"/>
          </a:fontRef>
        </p:style>
        <p:txBody>
          <a:bodyPr/>
          <a:lstStyle/>
          <a:p>
            <a:pPr defTabSz="457173">
              <a:defRPr/>
            </a:pPr>
            <a:endParaRPr lang="en-US" sz="1000">
              <a:solidFill>
                <a:srgbClr val="626469"/>
              </a:solidFill>
              <a:latin typeface="Arial"/>
            </a:endParaRPr>
          </a:p>
        </p:txBody>
      </p:sp>
      <p:sp>
        <p:nvSpPr>
          <p:cNvPr id="181" name="ZoneTexte 20">
            <a:extLst>
              <a:ext uri="{FF2B5EF4-FFF2-40B4-BE49-F238E27FC236}">
                <a16:creationId xmlns:a16="http://schemas.microsoft.com/office/drawing/2014/main" id="{AAC380EE-8711-4CEA-9003-728161167016}"/>
              </a:ext>
            </a:extLst>
          </p:cNvPr>
          <p:cNvSpPr txBox="1">
            <a:spLocks noChangeArrowheads="1"/>
          </p:cNvSpPr>
          <p:nvPr/>
        </p:nvSpPr>
        <p:spPr bwMode="gray">
          <a:xfrm>
            <a:off x="3760143" y="4005904"/>
            <a:ext cx="998724" cy="615553"/>
          </a:xfrm>
          <a:prstGeom prst="rect">
            <a:avLst/>
          </a:prstGeom>
          <a:noFill/>
          <a:ln w="9525">
            <a:noFill/>
            <a:miter lim="800000"/>
            <a:headEnd/>
            <a:tailEnd/>
          </a:ln>
        </p:spPr>
        <p:txBody>
          <a:bodyPr lIns="0" tIns="0" rIns="0" bIns="0">
            <a:spAutoFit/>
          </a:bodyPr>
          <a:lstStyle/>
          <a:p>
            <a:pPr algn="ctr" defTabSz="457173">
              <a:defRPr/>
            </a:pPr>
            <a:r>
              <a:rPr lang="en-US" sz="1000" err="1">
                <a:solidFill>
                  <a:srgbClr val="3DCD58"/>
                </a:solidFill>
                <a:latin typeface="Arial"/>
              </a:rPr>
              <a:t>Processo</a:t>
            </a:r>
            <a:r>
              <a:rPr lang="en-US" sz="1000">
                <a:solidFill>
                  <a:srgbClr val="3DCD58"/>
                </a:solidFill>
                <a:latin typeface="Arial"/>
              </a:rPr>
              <a:t> del </a:t>
            </a:r>
            <a:r>
              <a:rPr lang="en-US" sz="1000" err="1">
                <a:solidFill>
                  <a:srgbClr val="3DCD58"/>
                </a:solidFill>
                <a:latin typeface="Arial"/>
              </a:rPr>
              <a:t>segnale</a:t>
            </a:r>
            <a:endParaRPr lang="en-US" sz="1000">
              <a:solidFill>
                <a:srgbClr val="3DCD58"/>
              </a:solidFill>
              <a:latin typeface="Arial"/>
            </a:endParaRPr>
          </a:p>
          <a:p>
            <a:pPr algn="ctr" defTabSz="457173">
              <a:defRPr/>
            </a:pPr>
            <a:r>
              <a:rPr lang="en-US" sz="1000">
                <a:solidFill>
                  <a:srgbClr val="3DCD58"/>
                </a:solidFill>
                <a:latin typeface="Arial"/>
              </a:rPr>
              <a:t>e </a:t>
            </a:r>
            <a:r>
              <a:rPr lang="en-US" sz="1000" err="1">
                <a:solidFill>
                  <a:srgbClr val="3DCD58"/>
                </a:solidFill>
                <a:latin typeface="Arial"/>
              </a:rPr>
              <a:t>conversione</a:t>
            </a:r>
            <a:r>
              <a:rPr lang="en-US" sz="1000">
                <a:solidFill>
                  <a:srgbClr val="3DCD58"/>
                </a:solidFill>
                <a:latin typeface="Arial"/>
              </a:rPr>
              <a:t> </a:t>
            </a:r>
            <a:r>
              <a:rPr lang="en-US" sz="1000" err="1">
                <a:solidFill>
                  <a:srgbClr val="3DCD58"/>
                </a:solidFill>
                <a:latin typeface="Arial"/>
              </a:rPr>
              <a:t>digitale</a:t>
            </a:r>
            <a:endParaRPr lang="en-US" sz="1000">
              <a:solidFill>
                <a:srgbClr val="3DCD58"/>
              </a:solidFill>
              <a:latin typeface="Arial"/>
            </a:endParaRPr>
          </a:p>
        </p:txBody>
      </p:sp>
      <p:sp>
        <p:nvSpPr>
          <p:cNvPr id="182" name="Rectangle à coins arrondis 87">
            <a:extLst>
              <a:ext uri="{FF2B5EF4-FFF2-40B4-BE49-F238E27FC236}">
                <a16:creationId xmlns:a16="http://schemas.microsoft.com/office/drawing/2014/main" id="{B179131F-38E1-430E-B281-78495F3AB4C6}"/>
              </a:ext>
            </a:extLst>
          </p:cNvPr>
          <p:cNvSpPr/>
          <p:nvPr/>
        </p:nvSpPr>
        <p:spPr bwMode="gray">
          <a:xfrm>
            <a:off x="6082425" y="3934444"/>
            <a:ext cx="1048275" cy="746803"/>
          </a:xfrm>
          <a:prstGeom prst="roundRect">
            <a:avLst>
              <a:gd name="adj" fmla="val 0"/>
            </a:avLst>
          </a:prstGeom>
          <a:solidFill>
            <a:schemeClr val="bg1"/>
          </a:solidFill>
          <a:ln w="28575">
            <a:noFill/>
            <a:headEnd type="none" w="sm" len="sm"/>
            <a:tailEnd type="none" w="sm" len="sm"/>
          </a:ln>
          <a:effectLst/>
        </p:spPr>
        <p:style>
          <a:lnRef idx="1">
            <a:schemeClr val="accent1"/>
          </a:lnRef>
          <a:fillRef idx="2">
            <a:schemeClr val="accent1"/>
          </a:fillRef>
          <a:effectRef idx="1">
            <a:schemeClr val="accent1"/>
          </a:effectRef>
          <a:fontRef idx="minor">
            <a:schemeClr val="dk1"/>
          </a:fontRef>
        </p:style>
        <p:txBody>
          <a:bodyPr/>
          <a:lstStyle/>
          <a:p>
            <a:pPr defTabSz="457173">
              <a:defRPr/>
            </a:pPr>
            <a:endParaRPr lang="en-US" sz="1000">
              <a:solidFill>
                <a:srgbClr val="626469"/>
              </a:solidFill>
              <a:latin typeface="Arial"/>
            </a:endParaRPr>
          </a:p>
        </p:txBody>
      </p:sp>
      <p:sp>
        <p:nvSpPr>
          <p:cNvPr id="183" name="ZoneTexte 20">
            <a:extLst>
              <a:ext uri="{FF2B5EF4-FFF2-40B4-BE49-F238E27FC236}">
                <a16:creationId xmlns:a16="http://schemas.microsoft.com/office/drawing/2014/main" id="{23E8B450-6FC7-4C3E-96D2-2A29633C0CC2}"/>
              </a:ext>
            </a:extLst>
          </p:cNvPr>
          <p:cNvSpPr txBox="1">
            <a:spLocks noChangeArrowheads="1"/>
          </p:cNvSpPr>
          <p:nvPr/>
        </p:nvSpPr>
        <p:spPr bwMode="gray">
          <a:xfrm>
            <a:off x="6106648" y="4126590"/>
            <a:ext cx="999827" cy="307777"/>
          </a:xfrm>
          <a:prstGeom prst="rect">
            <a:avLst/>
          </a:prstGeom>
          <a:noFill/>
          <a:ln w="9525">
            <a:noFill/>
            <a:miter lim="800000"/>
            <a:headEnd/>
            <a:tailEnd/>
          </a:ln>
        </p:spPr>
        <p:txBody>
          <a:bodyPr lIns="0" tIns="0" rIns="0" bIns="0">
            <a:spAutoFit/>
          </a:bodyPr>
          <a:lstStyle/>
          <a:p>
            <a:pPr algn="ctr" defTabSz="457173">
              <a:defRPr/>
            </a:pPr>
            <a:r>
              <a:rPr lang="en-US" sz="1000" err="1">
                <a:solidFill>
                  <a:srgbClr val="3DCD58"/>
                </a:solidFill>
                <a:latin typeface="Arial"/>
              </a:rPr>
              <a:t>Algoritmo</a:t>
            </a:r>
            <a:r>
              <a:rPr lang="en-US" sz="1000">
                <a:solidFill>
                  <a:srgbClr val="3DCD58"/>
                </a:solidFill>
                <a:latin typeface="Arial"/>
              </a:rPr>
              <a:t> per il </a:t>
            </a:r>
            <a:r>
              <a:rPr lang="en-US" sz="1000" err="1">
                <a:solidFill>
                  <a:srgbClr val="3DCD58"/>
                </a:solidFill>
                <a:latin typeface="Arial"/>
              </a:rPr>
              <a:t>processo</a:t>
            </a:r>
            <a:r>
              <a:rPr lang="en-US" sz="1000">
                <a:solidFill>
                  <a:srgbClr val="3DCD58"/>
                </a:solidFill>
                <a:latin typeface="Arial"/>
              </a:rPr>
              <a:t> </a:t>
            </a:r>
            <a:r>
              <a:rPr lang="en-US" sz="1000" err="1">
                <a:solidFill>
                  <a:srgbClr val="3DCD58"/>
                </a:solidFill>
                <a:latin typeface="Arial"/>
              </a:rPr>
              <a:t>dei</a:t>
            </a:r>
            <a:r>
              <a:rPr lang="en-US" sz="1000">
                <a:solidFill>
                  <a:srgbClr val="3DCD58"/>
                </a:solidFill>
                <a:latin typeface="Arial"/>
              </a:rPr>
              <a:t> </a:t>
            </a:r>
            <a:r>
              <a:rPr lang="en-US" sz="1000" err="1">
                <a:solidFill>
                  <a:srgbClr val="3DCD58"/>
                </a:solidFill>
                <a:latin typeface="Arial"/>
              </a:rPr>
              <a:t>dati</a:t>
            </a:r>
            <a:endParaRPr lang="en-US" sz="1000">
              <a:solidFill>
                <a:srgbClr val="3DCD58"/>
              </a:solidFill>
              <a:latin typeface="Arial"/>
            </a:endParaRPr>
          </a:p>
        </p:txBody>
      </p:sp>
      <p:cxnSp>
        <p:nvCxnSpPr>
          <p:cNvPr id="184" name="Connecteur droit avec flèche 45">
            <a:extLst>
              <a:ext uri="{FF2B5EF4-FFF2-40B4-BE49-F238E27FC236}">
                <a16:creationId xmlns:a16="http://schemas.microsoft.com/office/drawing/2014/main" id="{F147CCEA-9B8C-4C37-9590-8429C2CC42D3}"/>
              </a:ext>
            </a:extLst>
          </p:cNvPr>
          <p:cNvCxnSpPr>
            <a:cxnSpLocks noChangeShapeType="1"/>
          </p:cNvCxnSpPr>
          <p:nvPr/>
        </p:nvCxnSpPr>
        <p:spPr bwMode="gray">
          <a:xfrm>
            <a:off x="4783091" y="4092360"/>
            <a:ext cx="1299333" cy="0"/>
          </a:xfrm>
          <a:prstGeom prst="straightConnector1">
            <a:avLst/>
          </a:prstGeom>
          <a:noFill/>
          <a:ln w="12700" algn="ctr">
            <a:solidFill>
              <a:schemeClr val="accent5"/>
            </a:solidFill>
            <a:round/>
            <a:headEnd type="none" w="sm" len="sm"/>
            <a:tailEnd type="triangle" w="med" len="med"/>
          </a:ln>
        </p:spPr>
      </p:cxnSp>
      <p:sp>
        <p:nvSpPr>
          <p:cNvPr id="185" name="ZoneTexte 20">
            <a:extLst>
              <a:ext uri="{FF2B5EF4-FFF2-40B4-BE49-F238E27FC236}">
                <a16:creationId xmlns:a16="http://schemas.microsoft.com/office/drawing/2014/main" id="{1F69AD0D-CF7F-4CF4-BD2C-91DC2451B1D5}"/>
              </a:ext>
            </a:extLst>
          </p:cNvPr>
          <p:cNvSpPr txBox="1">
            <a:spLocks noChangeArrowheads="1"/>
          </p:cNvSpPr>
          <p:nvPr/>
        </p:nvSpPr>
        <p:spPr bwMode="gray">
          <a:xfrm>
            <a:off x="4725940" y="4124072"/>
            <a:ext cx="1299333" cy="107722"/>
          </a:xfrm>
          <a:prstGeom prst="rect">
            <a:avLst/>
          </a:prstGeom>
          <a:noFill/>
          <a:ln w="9525">
            <a:noFill/>
            <a:miter lim="800000"/>
            <a:headEnd/>
            <a:tailEnd/>
          </a:ln>
        </p:spPr>
        <p:txBody>
          <a:bodyPr lIns="0" tIns="0" rIns="0" bIns="0">
            <a:spAutoFit/>
          </a:bodyPr>
          <a:lstStyle/>
          <a:p>
            <a:pPr algn="ctr" defTabSz="457173">
              <a:defRPr/>
            </a:pPr>
            <a:r>
              <a:rPr lang="en-US" sz="700">
                <a:solidFill>
                  <a:srgbClr val="B10043"/>
                </a:solidFill>
                <a:latin typeface="Arial"/>
              </a:rPr>
              <a:t>Alte </a:t>
            </a:r>
            <a:r>
              <a:rPr lang="en-US" sz="700" err="1">
                <a:solidFill>
                  <a:srgbClr val="B10043"/>
                </a:solidFill>
                <a:latin typeface="Arial"/>
              </a:rPr>
              <a:t>frequenze</a:t>
            </a:r>
            <a:endParaRPr lang="en-US" sz="700">
              <a:solidFill>
                <a:srgbClr val="B10043"/>
              </a:solidFill>
              <a:latin typeface="Arial"/>
            </a:endParaRPr>
          </a:p>
        </p:txBody>
      </p:sp>
      <p:sp>
        <p:nvSpPr>
          <p:cNvPr id="186" name="ZoneTexte 20">
            <a:extLst>
              <a:ext uri="{FF2B5EF4-FFF2-40B4-BE49-F238E27FC236}">
                <a16:creationId xmlns:a16="http://schemas.microsoft.com/office/drawing/2014/main" id="{7AD61FB4-DD07-4E61-B7D8-A184F35E516B}"/>
              </a:ext>
            </a:extLst>
          </p:cNvPr>
          <p:cNvSpPr txBox="1">
            <a:spLocks noChangeArrowheads="1"/>
          </p:cNvSpPr>
          <p:nvPr/>
        </p:nvSpPr>
        <p:spPr bwMode="gray">
          <a:xfrm>
            <a:off x="4788704" y="4358290"/>
            <a:ext cx="1173805" cy="107722"/>
          </a:xfrm>
          <a:prstGeom prst="rect">
            <a:avLst/>
          </a:prstGeom>
          <a:noFill/>
          <a:ln w="9525">
            <a:noFill/>
            <a:miter lim="800000"/>
            <a:headEnd/>
            <a:tailEnd/>
          </a:ln>
        </p:spPr>
        <p:txBody>
          <a:bodyPr lIns="0" tIns="0" rIns="0" bIns="0">
            <a:spAutoFit/>
          </a:bodyPr>
          <a:lstStyle/>
          <a:p>
            <a:pPr algn="ctr" defTabSz="457173">
              <a:defRPr/>
            </a:pPr>
            <a:r>
              <a:rPr lang="en-US" sz="700" err="1">
                <a:solidFill>
                  <a:srgbClr val="B10043"/>
                </a:solidFill>
                <a:latin typeface="Arial"/>
              </a:rPr>
              <a:t>Livelli</a:t>
            </a:r>
            <a:r>
              <a:rPr lang="en-US" sz="700">
                <a:solidFill>
                  <a:srgbClr val="B10043"/>
                </a:solidFill>
                <a:latin typeface="Arial"/>
              </a:rPr>
              <a:t> di </a:t>
            </a:r>
            <a:r>
              <a:rPr lang="en-US" sz="700" err="1">
                <a:solidFill>
                  <a:srgbClr val="B10043"/>
                </a:solidFill>
                <a:latin typeface="Arial"/>
              </a:rPr>
              <a:t>tensione</a:t>
            </a:r>
            <a:endParaRPr lang="en-US" sz="700">
              <a:solidFill>
                <a:srgbClr val="B10043"/>
              </a:solidFill>
              <a:latin typeface="Arial"/>
            </a:endParaRPr>
          </a:p>
        </p:txBody>
      </p:sp>
      <p:grpSp>
        <p:nvGrpSpPr>
          <p:cNvPr id="187" name="Groupe 26">
            <a:extLst>
              <a:ext uri="{FF2B5EF4-FFF2-40B4-BE49-F238E27FC236}">
                <a16:creationId xmlns:a16="http://schemas.microsoft.com/office/drawing/2014/main" id="{B402B206-9A90-4749-96AA-0874AC4A8A56}"/>
              </a:ext>
            </a:extLst>
          </p:cNvPr>
          <p:cNvGrpSpPr/>
          <p:nvPr/>
        </p:nvGrpSpPr>
        <p:grpSpPr>
          <a:xfrm>
            <a:off x="2412309" y="3300233"/>
            <a:ext cx="496663" cy="198576"/>
            <a:chOff x="793058" y="1858727"/>
            <a:chExt cx="496662" cy="198576"/>
          </a:xfrm>
        </p:grpSpPr>
        <p:cxnSp>
          <p:nvCxnSpPr>
            <p:cNvPr id="188" name="Connecteur droit 28">
              <a:extLst>
                <a:ext uri="{FF2B5EF4-FFF2-40B4-BE49-F238E27FC236}">
                  <a16:creationId xmlns:a16="http://schemas.microsoft.com/office/drawing/2014/main" id="{B7904028-6AFC-453F-A158-9467572305E5}"/>
                </a:ext>
              </a:extLst>
            </p:cNvPr>
            <p:cNvCxnSpPr>
              <a:cxnSpLocks noChangeShapeType="1"/>
            </p:cNvCxnSpPr>
            <p:nvPr/>
          </p:nvCxnSpPr>
          <p:spPr bwMode="gray">
            <a:xfrm>
              <a:off x="793058" y="1880938"/>
              <a:ext cx="53" cy="176365"/>
            </a:xfrm>
            <a:prstGeom prst="line">
              <a:avLst/>
            </a:prstGeom>
            <a:noFill/>
            <a:ln w="19050" algn="ctr">
              <a:solidFill>
                <a:schemeClr val="accent1"/>
              </a:solidFill>
              <a:round/>
              <a:headEnd type="none" w="sm" len="sm"/>
              <a:tailEnd type="none" w="sm" len="sm"/>
            </a:ln>
          </p:spPr>
        </p:cxnSp>
        <p:cxnSp>
          <p:nvCxnSpPr>
            <p:cNvPr id="189" name="Connecteur droit 30">
              <a:extLst>
                <a:ext uri="{FF2B5EF4-FFF2-40B4-BE49-F238E27FC236}">
                  <a16:creationId xmlns:a16="http://schemas.microsoft.com/office/drawing/2014/main" id="{59741F8C-824B-4DB9-B378-EA3E6FC83FF5}"/>
                </a:ext>
              </a:extLst>
            </p:cNvPr>
            <p:cNvCxnSpPr>
              <a:cxnSpLocks noChangeShapeType="1"/>
            </p:cNvCxnSpPr>
            <p:nvPr/>
          </p:nvCxnSpPr>
          <p:spPr bwMode="gray">
            <a:xfrm flipH="1">
              <a:off x="1289720" y="1858727"/>
              <a:ext cx="0" cy="198576"/>
            </a:xfrm>
            <a:prstGeom prst="line">
              <a:avLst/>
            </a:prstGeom>
            <a:noFill/>
            <a:ln w="19050" algn="ctr">
              <a:solidFill>
                <a:schemeClr val="accent1"/>
              </a:solidFill>
              <a:round/>
              <a:headEnd type="none" w="sm" len="sm"/>
              <a:tailEnd type="none" w="sm" len="sm"/>
            </a:ln>
          </p:spPr>
        </p:cxnSp>
        <p:cxnSp>
          <p:nvCxnSpPr>
            <p:cNvPr id="190" name="Connecteur droit 48">
              <a:extLst>
                <a:ext uri="{FF2B5EF4-FFF2-40B4-BE49-F238E27FC236}">
                  <a16:creationId xmlns:a16="http://schemas.microsoft.com/office/drawing/2014/main" id="{0EA78432-5270-4F0D-B88B-A93E016599F3}"/>
                </a:ext>
              </a:extLst>
            </p:cNvPr>
            <p:cNvCxnSpPr>
              <a:cxnSpLocks noChangeShapeType="1"/>
            </p:cNvCxnSpPr>
            <p:nvPr/>
          </p:nvCxnSpPr>
          <p:spPr bwMode="gray">
            <a:xfrm>
              <a:off x="815451" y="1986511"/>
              <a:ext cx="449261" cy="0"/>
            </a:xfrm>
            <a:prstGeom prst="line">
              <a:avLst/>
            </a:prstGeom>
            <a:noFill/>
            <a:ln w="12700" algn="ctr">
              <a:solidFill>
                <a:schemeClr val="accent1"/>
              </a:solidFill>
              <a:prstDash val="sysDash"/>
              <a:round/>
              <a:headEnd type="none" w="sm" len="sm"/>
              <a:tailEnd type="none" w="sm" len="sm"/>
            </a:ln>
          </p:spPr>
        </p:cxnSp>
      </p:grpSp>
      <p:cxnSp>
        <p:nvCxnSpPr>
          <p:cNvPr id="191" name="Connecteur droit avec flèche 49">
            <a:extLst>
              <a:ext uri="{FF2B5EF4-FFF2-40B4-BE49-F238E27FC236}">
                <a16:creationId xmlns:a16="http://schemas.microsoft.com/office/drawing/2014/main" id="{D07AF208-B3EB-4A6F-8C1C-92EDF12A5309}"/>
              </a:ext>
            </a:extLst>
          </p:cNvPr>
          <p:cNvCxnSpPr>
            <a:cxnSpLocks noChangeShapeType="1"/>
          </p:cNvCxnSpPr>
          <p:nvPr/>
        </p:nvCxnSpPr>
        <p:spPr bwMode="gray">
          <a:xfrm rot="10800000" flipV="1">
            <a:off x="3135803" y="3463024"/>
            <a:ext cx="3469659" cy="0"/>
          </a:xfrm>
          <a:prstGeom prst="straightConnector1">
            <a:avLst/>
          </a:prstGeom>
          <a:noFill/>
          <a:ln w="12700" algn="ctr">
            <a:solidFill>
              <a:schemeClr val="accent5"/>
            </a:solidFill>
            <a:round/>
            <a:headEnd type="none" w="med" len="med"/>
            <a:tailEnd type="triangle" w="med" len="med"/>
          </a:ln>
        </p:spPr>
      </p:cxnSp>
      <p:cxnSp>
        <p:nvCxnSpPr>
          <p:cNvPr id="192" name="Connecteur droit 50">
            <a:extLst>
              <a:ext uri="{FF2B5EF4-FFF2-40B4-BE49-F238E27FC236}">
                <a16:creationId xmlns:a16="http://schemas.microsoft.com/office/drawing/2014/main" id="{80CAC1B9-E43B-4CDB-9DAD-90BA220D0546}"/>
              </a:ext>
            </a:extLst>
          </p:cNvPr>
          <p:cNvCxnSpPr>
            <a:cxnSpLocks noChangeShapeType="1"/>
          </p:cNvCxnSpPr>
          <p:nvPr/>
        </p:nvCxnSpPr>
        <p:spPr bwMode="gray">
          <a:xfrm>
            <a:off x="6598944" y="3458085"/>
            <a:ext cx="1" cy="470643"/>
          </a:xfrm>
          <a:prstGeom prst="line">
            <a:avLst/>
          </a:prstGeom>
          <a:noFill/>
          <a:ln w="12700" algn="ctr">
            <a:solidFill>
              <a:schemeClr val="accent5"/>
            </a:solidFill>
            <a:round/>
            <a:headEnd type="none" w="sm" len="sm"/>
            <a:tailEnd type="none" w="sm" len="sm"/>
          </a:ln>
        </p:spPr>
      </p:cxnSp>
      <p:sp>
        <p:nvSpPr>
          <p:cNvPr id="193" name="ZoneTexte 20">
            <a:extLst>
              <a:ext uri="{FF2B5EF4-FFF2-40B4-BE49-F238E27FC236}">
                <a16:creationId xmlns:a16="http://schemas.microsoft.com/office/drawing/2014/main" id="{2B26A721-3485-448E-9B59-4D5C250D4A43}"/>
              </a:ext>
            </a:extLst>
          </p:cNvPr>
          <p:cNvSpPr txBox="1">
            <a:spLocks noChangeArrowheads="1"/>
          </p:cNvSpPr>
          <p:nvPr/>
        </p:nvSpPr>
        <p:spPr bwMode="gray">
          <a:xfrm>
            <a:off x="4763930" y="3878125"/>
            <a:ext cx="1223356" cy="107722"/>
          </a:xfrm>
          <a:prstGeom prst="rect">
            <a:avLst/>
          </a:prstGeom>
          <a:noFill/>
          <a:ln w="9525">
            <a:noFill/>
            <a:miter lim="800000"/>
            <a:headEnd/>
            <a:tailEnd/>
          </a:ln>
        </p:spPr>
        <p:txBody>
          <a:bodyPr lIns="0" tIns="0" rIns="0" bIns="0">
            <a:spAutoFit/>
          </a:bodyPr>
          <a:lstStyle/>
          <a:p>
            <a:pPr algn="ctr" defTabSz="457173">
              <a:defRPr/>
            </a:pPr>
            <a:r>
              <a:rPr lang="en-US" sz="700">
                <a:solidFill>
                  <a:srgbClr val="B10043"/>
                </a:solidFill>
                <a:latin typeface="Arial"/>
              </a:rPr>
              <a:t>Forma </a:t>
            </a:r>
            <a:r>
              <a:rPr lang="en-US" sz="700" err="1">
                <a:solidFill>
                  <a:srgbClr val="B10043"/>
                </a:solidFill>
                <a:latin typeface="Arial"/>
              </a:rPr>
              <a:t>d’onda</a:t>
            </a:r>
            <a:r>
              <a:rPr lang="en-US" sz="700">
                <a:solidFill>
                  <a:srgbClr val="B10043"/>
                </a:solidFill>
                <a:latin typeface="Arial"/>
              </a:rPr>
              <a:t> di </a:t>
            </a:r>
            <a:r>
              <a:rPr lang="en-US" sz="700" err="1">
                <a:solidFill>
                  <a:srgbClr val="B10043"/>
                </a:solidFill>
                <a:latin typeface="Arial"/>
              </a:rPr>
              <a:t>corrente</a:t>
            </a:r>
            <a:endParaRPr lang="en-US" sz="700">
              <a:solidFill>
                <a:srgbClr val="B10043"/>
              </a:solidFill>
              <a:latin typeface="Arial"/>
            </a:endParaRPr>
          </a:p>
        </p:txBody>
      </p:sp>
      <p:sp>
        <p:nvSpPr>
          <p:cNvPr id="194" name="ZoneTexte 14">
            <a:extLst>
              <a:ext uri="{FF2B5EF4-FFF2-40B4-BE49-F238E27FC236}">
                <a16:creationId xmlns:a16="http://schemas.microsoft.com/office/drawing/2014/main" id="{9FB043AF-19A3-4950-B3A1-F36A4D99C4DD}"/>
              </a:ext>
            </a:extLst>
          </p:cNvPr>
          <p:cNvSpPr txBox="1">
            <a:spLocks noChangeArrowheads="1"/>
          </p:cNvSpPr>
          <p:nvPr/>
        </p:nvSpPr>
        <p:spPr bwMode="gray">
          <a:xfrm>
            <a:off x="4870632" y="4948272"/>
            <a:ext cx="2518781" cy="153888"/>
          </a:xfrm>
          <a:prstGeom prst="rect">
            <a:avLst/>
          </a:prstGeom>
          <a:noFill/>
          <a:ln w="9525">
            <a:noFill/>
            <a:miter lim="800000"/>
            <a:headEnd/>
            <a:tailEnd/>
          </a:ln>
        </p:spPr>
        <p:txBody>
          <a:bodyPr wrap="square" lIns="0" tIns="0" rIns="0" bIns="0">
            <a:spAutoFit/>
          </a:bodyPr>
          <a:lstStyle/>
          <a:p>
            <a:pPr defTabSz="457173">
              <a:defRPr/>
            </a:pPr>
            <a:r>
              <a:rPr lang="en-US" sz="1000" dirty="0">
                <a:solidFill>
                  <a:schemeClr val="bg1"/>
                </a:solidFill>
                <a:latin typeface="Arial"/>
              </a:rPr>
              <a:t>Arc Fault Detection Unit </a:t>
            </a:r>
            <a:r>
              <a:rPr lang="en-US" sz="1000" b="1" i="1" dirty="0">
                <a:solidFill>
                  <a:schemeClr val="bg1"/>
                </a:solidFill>
                <a:latin typeface="Arial"/>
              </a:rPr>
              <a:t>(AFD Unit)</a:t>
            </a:r>
          </a:p>
        </p:txBody>
      </p:sp>
      <p:cxnSp>
        <p:nvCxnSpPr>
          <p:cNvPr id="195" name="Connecteur droit avec flèche 54">
            <a:extLst>
              <a:ext uri="{FF2B5EF4-FFF2-40B4-BE49-F238E27FC236}">
                <a16:creationId xmlns:a16="http://schemas.microsoft.com/office/drawing/2014/main" id="{15F6E473-1E19-4767-B2F1-264A1858ACDD}"/>
              </a:ext>
            </a:extLst>
          </p:cNvPr>
          <p:cNvCxnSpPr>
            <a:cxnSpLocks noChangeShapeType="1"/>
          </p:cNvCxnSpPr>
          <p:nvPr/>
        </p:nvCxnSpPr>
        <p:spPr bwMode="gray">
          <a:xfrm>
            <a:off x="2885844" y="4408196"/>
            <a:ext cx="848971" cy="779"/>
          </a:xfrm>
          <a:prstGeom prst="straightConnector1">
            <a:avLst/>
          </a:prstGeom>
          <a:noFill/>
          <a:ln w="12700" algn="ctr">
            <a:solidFill>
              <a:schemeClr val="accent6"/>
            </a:solidFill>
            <a:round/>
            <a:headEnd type="none" w="sm" len="sm"/>
            <a:tailEnd type="triangle" w="med" len="med"/>
          </a:ln>
        </p:spPr>
      </p:cxnSp>
      <p:sp>
        <p:nvSpPr>
          <p:cNvPr id="196" name="Ellipse 99">
            <a:extLst>
              <a:ext uri="{FF2B5EF4-FFF2-40B4-BE49-F238E27FC236}">
                <a16:creationId xmlns:a16="http://schemas.microsoft.com/office/drawing/2014/main" id="{02C9D3B7-CA37-4F8F-A024-0309355CA448}"/>
              </a:ext>
            </a:extLst>
          </p:cNvPr>
          <p:cNvSpPr/>
          <p:nvPr/>
        </p:nvSpPr>
        <p:spPr bwMode="gray">
          <a:xfrm>
            <a:off x="2882540" y="4387192"/>
            <a:ext cx="36576" cy="35784"/>
          </a:xfrm>
          <a:prstGeom prst="ellipse">
            <a:avLst/>
          </a:prstGeom>
          <a:solidFill>
            <a:schemeClr val="accent6"/>
          </a:solidFill>
          <a:ln w="12700" cap="flat" cmpd="sng" algn="ctr">
            <a:solidFill>
              <a:schemeClr val="accent6"/>
            </a:solidFill>
            <a:prstDash val="solid"/>
            <a:round/>
            <a:headEnd type="none" w="sm" len="sm"/>
            <a:tailEnd type="none" w="sm" len="sm"/>
          </a:ln>
          <a:effectLst/>
        </p:spPr>
        <p:txBody>
          <a:bodyPr/>
          <a:lstStyle/>
          <a:p>
            <a:pPr defTabSz="457173">
              <a:defRPr/>
            </a:pPr>
            <a:endParaRPr lang="en-US" sz="1000">
              <a:ln>
                <a:solidFill>
                  <a:srgbClr val="000000"/>
                </a:solidFill>
              </a:ln>
              <a:solidFill>
                <a:srgbClr val="0070C0"/>
              </a:solidFill>
              <a:latin typeface="Arial"/>
            </a:endParaRPr>
          </a:p>
        </p:txBody>
      </p:sp>
      <p:cxnSp>
        <p:nvCxnSpPr>
          <p:cNvPr id="197" name="Connecteur droit avec flèche 56">
            <a:extLst>
              <a:ext uri="{FF2B5EF4-FFF2-40B4-BE49-F238E27FC236}">
                <a16:creationId xmlns:a16="http://schemas.microsoft.com/office/drawing/2014/main" id="{ABFB0E4E-4559-4F04-8EAC-600ABE7305CD}"/>
              </a:ext>
            </a:extLst>
          </p:cNvPr>
          <p:cNvCxnSpPr>
            <a:cxnSpLocks noChangeShapeType="1"/>
            <a:stCxn id="175" idx="6"/>
          </p:cNvCxnSpPr>
          <p:nvPr/>
        </p:nvCxnSpPr>
        <p:spPr bwMode="gray">
          <a:xfrm>
            <a:off x="3085149" y="4066691"/>
            <a:ext cx="649667" cy="3112"/>
          </a:xfrm>
          <a:prstGeom prst="straightConnector1">
            <a:avLst/>
          </a:prstGeom>
          <a:noFill/>
          <a:ln w="12700" algn="ctr">
            <a:solidFill>
              <a:schemeClr val="accent4"/>
            </a:solidFill>
            <a:round/>
            <a:headEnd type="none" w="sm" len="sm"/>
            <a:tailEnd type="triangle" w="med" len="med"/>
          </a:ln>
        </p:spPr>
      </p:cxnSp>
      <p:cxnSp>
        <p:nvCxnSpPr>
          <p:cNvPr id="198" name="Connecteur droit avec flèche 57">
            <a:extLst>
              <a:ext uri="{FF2B5EF4-FFF2-40B4-BE49-F238E27FC236}">
                <a16:creationId xmlns:a16="http://schemas.microsoft.com/office/drawing/2014/main" id="{4A1BC8CD-CED3-436D-B8AA-E066F5FE2310}"/>
              </a:ext>
            </a:extLst>
          </p:cNvPr>
          <p:cNvCxnSpPr>
            <a:cxnSpLocks noChangeShapeType="1"/>
          </p:cNvCxnSpPr>
          <p:nvPr/>
        </p:nvCxnSpPr>
        <p:spPr bwMode="gray">
          <a:xfrm>
            <a:off x="4783091" y="4339739"/>
            <a:ext cx="1299333" cy="0"/>
          </a:xfrm>
          <a:prstGeom prst="straightConnector1">
            <a:avLst/>
          </a:prstGeom>
          <a:noFill/>
          <a:ln w="12700" algn="ctr">
            <a:solidFill>
              <a:schemeClr val="accent5"/>
            </a:solidFill>
            <a:round/>
            <a:headEnd type="none" w="sm" len="sm"/>
            <a:tailEnd type="triangle" w="med" len="med"/>
          </a:ln>
        </p:spPr>
      </p:cxnSp>
      <p:cxnSp>
        <p:nvCxnSpPr>
          <p:cNvPr id="199" name="Connecteur droit avec flèche 58">
            <a:extLst>
              <a:ext uri="{FF2B5EF4-FFF2-40B4-BE49-F238E27FC236}">
                <a16:creationId xmlns:a16="http://schemas.microsoft.com/office/drawing/2014/main" id="{A2256C31-7981-4174-AD9F-0CC532B07E78}"/>
              </a:ext>
            </a:extLst>
          </p:cNvPr>
          <p:cNvCxnSpPr>
            <a:cxnSpLocks noChangeShapeType="1"/>
          </p:cNvCxnSpPr>
          <p:nvPr/>
        </p:nvCxnSpPr>
        <p:spPr bwMode="gray">
          <a:xfrm>
            <a:off x="4783091" y="4557555"/>
            <a:ext cx="1299333" cy="0"/>
          </a:xfrm>
          <a:prstGeom prst="straightConnector1">
            <a:avLst/>
          </a:prstGeom>
          <a:noFill/>
          <a:ln w="12700" algn="ctr">
            <a:solidFill>
              <a:schemeClr val="accent5"/>
            </a:solidFill>
            <a:round/>
            <a:headEnd type="none" w="sm" len="sm"/>
            <a:tailEnd type="triangle" w="med" len="med"/>
          </a:ln>
        </p:spPr>
      </p:cxnSp>
      <p:sp>
        <p:nvSpPr>
          <p:cNvPr id="200" name="Rectangle à coins arrondis 52">
            <a:extLst>
              <a:ext uri="{FF2B5EF4-FFF2-40B4-BE49-F238E27FC236}">
                <a16:creationId xmlns:a16="http://schemas.microsoft.com/office/drawing/2014/main" id="{18043C0D-2242-40F5-8F8F-5615813DC45E}"/>
              </a:ext>
            </a:extLst>
          </p:cNvPr>
          <p:cNvSpPr>
            <a:spLocks noChangeArrowheads="1"/>
          </p:cNvSpPr>
          <p:nvPr/>
        </p:nvSpPr>
        <p:spPr bwMode="gray">
          <a:xfrm>
            <a:off x="1908873" y="3075603"/>
            <a:ext cx="5542851" cy="2085324"/>
          </a:xfrm>
          <a:prstGeom prst="roundRect">
            <a:avLst>
              <a:gd name="adj" fmla="val 0"/>
            </a:avLst>
          </a:prstGeom>
          <a:noFill/>
          <a:ln w="19050" algn="ctr">
            <a:solidFill>
              <a:schemeClr val="bg2"/>
            </a:solidFill>
            <a:round/>
            <a:headEnd type="none" w="sm" len="sm"/>
            <a:tailEnd type="none" w="sm" len="sm"/>
          </a:ln>
        </p:spPr>
        <p:txBody>
          <a:bodyPr/>
          <a:lstStyle/>
          <a:p>
            <a:pPr defTabSz="457173">
              <a:defRPr/>
            </a:pPr>
            <a:endParaRPr lang="en-US" sz="1000">
              <a:solidFill>
                <a:prstClr val="black"/>
              </a:solidFill>
              <a:latin typeface="Arial"/>
            </a:endParaRPr>
          </a:p>
        </p:txBody>
      </p:sp>
      <p:cxnSp>
        <p:nvCxnSpPr>
          <p:cNvPr id="201" name="Connecteur en angle 4">
            <a:extLst>
              <a:ext uri="{FF2B5EF4-FFF2-40B4-BE49-F238E27FC236}">
                <a16:creationId xmlns:a16="http://schemas.microsoft.com/office/drawing/2014/main" id="{64A3A2A5-874D-445B-8F4F-9C508EDA5BE6}"/>
              </a:ext>
            </a:extLst>
          </p:cNvPr>
          <p:cNvCxnSpPr>
            <a:cxnSpLocks/>
          </p:cNvCxnSpPr>
          <p:nvPr/>
        </p:nvCxnSpPr>
        <p:spPr bwMode="gray">
          <a:xfrm rot="16200000" flipH="1">
            <a:off x="2221325" y="5123021"/>
            <a:ext cx="492047" cy="122315"/>
          </a:xfrm>
          <a:prstGeom prst="bentConnector2">
            <a:avLst/>
          </a:prstGeom>
          <a:noFill/>
          <a:ln w="19050" algn="ctr">
            <a:solidFill>
              <a:schemeClr val="accent1"/>
            </a:solidFill>
            <a:round/>
            <a:headEnd type="none" w="sm" len="sm"/>
            <a:tailEnd type="none" w="sm" len="sm"/>
          </a:ln>
        </p:spPr>
      </p:cxnSp>
      <p:cxnSp>
        <p:nvCxnSpPr>
          <p:cNvPr id="202" name="Connecteur en angle 6">
            <a:extLst>
              <a:ext uri="{FF2B5EF4-FFF2-40B4-BE49-F238E27FC236}">
                <a16:creationId xmlns:a16="http://schemas.microsoft.com/office/drawing/2014/main" id="{568936D3-793B-40D0-8D1E-6182403D2EB9}"/>
              </a:ext>
            </a:extLst>
          </p:cNvPr>
          <p:cNvCxnSpPr>
            <a:cxnSpLocks/>
          </p:cNvCxnSpPr>
          <p:nvPr/>
        </p:nvCxnSpPr>
        <p:spPr bwMode="gray">
          <a:xfrm rot="5400000">
            <a:off x="2619532" y="5132284"/>
            <a:ext cx="480771" cy="102897"/>
          </a:xfrm>
          <a:prstGeom prst="bentConnector3">
            <a:avLst>
              <a:gd name="adj1" fmla="val 101578"/>
            </a:avLst>
          </a:prstGeom>
          <a:noFill/>
          <a:ln w="19050" algn="ctr">
            <a:solidFill>
              <a:schemeClr val="accent1"/>
            </a:solidFill>
            <a:round/>
            <a:headEnd type="none" w="sm" len="sm"/>
            <a:tailEnd type="none" w="sm" len="sm"/>
          </a:ln>
        </p:spPr>
      </p:cxnSp>
      <p:sp>
        <p:nvSpPr>
          <p:cNvPr id="203" name="ZoneTexte 14">
            <a:extLst>
              <a:ext uri="{FF2B5EF4-FFF2-40B4-BE49-F238E27FC236}">
                <a16:creationId xmlns:a16="http://schemas.microsoft.com/office/drawing/2014/main" id="{C5FB386F-CA85-49A8-B6C1-517076F4B03F}"/>
              </a:ext>
            </a:extLst>
          </p:cNvPr>
          <p:cNvSpPr txBox="1">
            <a:spLocks noChangeArrowheads="1"/>
          </p:cNvSpPr>
          <p:nvPr/>
        </p:nvSpPr>
        <p:spPr bwMode="gray">
          <a:xfrm>
            <a:off x="4870633" y="5195760"/>
            <a:ext cx="2527643" cy="153888"/>
          </a:xfrm>
          <a:prstGeom prst="rect">
            <a:avLst/>
          </a:prstGeom>
          <a:noFill/>
          <a:ln w="9525">
            <a:noFill/>
            <a:miter lim="800000"/>
            <a:headEnd/>
            <a:tailEnd/>
          </a:ln>
        </p:spPr>
        <p:txBody>
          <a:bodyPr wrap="square" lIns="0" tIns="0" rIns="0" bIns="0">
            <a:spAutoFit/>
          </a:bodyPr>
          <a:lstStyle/>
          <a:p>
            <a:pPr defTabSz="457173">
              <a:defRPr/>
            </a:pPr>
            <a:r>
              <a:rPr lang="en-US" sz="1000">
                <a:solidFill>
                  <a:srgbClr val="3DCD58"/>
                </a:solidFill>
                <a:latin typeface="Arial"/>
              </a:rPr>
              <a:t>Arc Fault Detection Device </a:t>
            </a:r>
            <a:r>
              <a:rPr lang="en-US" sz="1000" b="1" i="1">
                <a:solidFill>
                  <a:srgbClr val="3DCD58"/>
                </a:solidFill>
                <a:latin typeface="Arial"/>
              </a:rPr>
              <a:t>(AFDD)</a:t>
            </a:r>
          </a:p>
        </p:txBody>
      </p:sp>
      <p:pic>
        <p:nvPicPr>
          <p:cNvPr id="205" name="Picture 2">
            <a:extLst>
              <a:ext uri="{FF2B5EF4-FFF2-40B4-BE49-F238E27FC236}">
                <a16:creationId xmlns:a16="http://schemas.microsoft.com/office/drawing/2014/main" id="{4BBB7184-77DF-4EF8-A43E-1CF72CD44EAB}"/>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rot="18719751">
            <a:off x="8933331" y="4353742"/>
            <a:ext cx="1294631" cy="1245103"/>
          </a:xfrm>
          <a:prstGeom prst="rect">
            <a:avLst/>
          </a:prstGeom>
          <a:noFill/>
          <a:ln>
            <a:noFill/>
          </a:ln>
          <a:effectLst>
            <a:outerShdw blurRad="990600" dist="25400" dir="6060000" sx="99000" sy="99000" algn="ctr" rotWithShape="0">
              <a:schemeClr val="accent1">
                <a:alpha val="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6" name="Connecteur en angle 57">
            <a:extLst>
              <a:ext uri="{FF2B5EF4-FFF2-40B4-BE49-F238E27FC236}">
                <a16:creationId xmlns:a16="http://schemas.microsoft.com/office/drawing/2014/main" id="{6D5B563D-8AC6-419B-97F1-6D7E80B587FB}"/>
              </a:ext>
            </a:extLst>
          </p:cNvPr>
          <p:cNvCxnSpPr/>
          <p:nvPr/>
        </p:nvCxnSpPr>
        <p:spPr bwMode="gray">
          <a:xfrm rot="16200000" flipH="1">
            <a:off x="8828696" y="3646155"/>
            <a:ext cx="663565" cy="609867"/>
          </a:xfrm>
          <a:prstGeom prst="bentConnector3">
            <a:avLst>
              <a:gd name="adj1" fmla="val -769"/>
            </a:avLst>
          </a:prstGeom>
          <a:ln w="38100" cap="rnd">
            <a:solidFill>
              <a:schemeClr val="accent1"/>
            </a:solidFill>
            <a:prstDash val="sysDot"/>
          </a:ln>
          <a:effectLst/>
        </p:spPr>
        <p:style>
          <a:lnRef idx="2">
            <a:schemeClr val="accent1"/>
          </a:lnRef>
          <a:fillRef idx="0">
            <a:schemeClr val="accent1"/>
          </a:fillRef>
          <a:effectRef idx="1">
            <a:schemeClr val="accent1"/>
          </a:effectRef>
          <a:fontRef idx="minor">
            <a:schemeClr val="tx1"/>
          </a:fontRef>
        </p:style>
      </p:cxnSp>
      <p:sp>
        <p:nvSpPr>
          <p:cNvPr id="207" name="Triangle isocèle 1">
            <a:extLst>
              <a:ext uri="{FF2B5EF4-FFF2-40B4-BE49-F238E27FC236}">
                <a16:creationId xmlns:a16="http://schemas.microsoft.com/office/drawing/2014/main" id="{DC2AA129-4A90-401B-AD10-76A0DA8CFBF1}"/>
              </a:ext>
            </a:extLst>
          </p:cNvPr>
          <p:cNvSpPr/>
          <p:nvPr/>
        </p:nvSpPr>
        <p:spPr>
          <a:xfrm>
            <a:off x="2354081" y="4661117"/>
            <a:ext cx="128016" cy="103632"/>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73">
              <a:defRPr/>
            </a:pPr>
            <a:endParaRPr lang="en-US">
              <a:solidFill>
                <a:prstClr val="white"/>
              </a:solidFill>
              <a:latin typeface="Arial"/>
            </a:endParaRPr>
          </a:p>
        </p:txBody>
      </p:sp>
      <p:sp>
        <p:nvSpPr>
          <p:cNvPr id="208" name="Triangle isocèle 57">
            <a:extLst>
              <a:ext uri="{FF2B5EF4-FFF2-40B4-BE49-F238E27FC236}">
                <a16:creationId xmlns:a16="http://schemas.microsoft.com/office/drawing/2014/main" id="{DAFC49EE-898A-4D1F-B546-E549D979EB9E}"/>
              </a:ext>
            </a:extLst>
          </p:cNvPr>
          <p:cNvSpPr/>
          <p:nvPr/>
        </p:nvSpPr>
        <p:spPr>
          <a:xfrm flipV="1">
            <a:off x="2848076" y="3720820"/>
            <a:ext cx="128016" cy="103632"/>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73">
              <a:defRPr/>
            </a:pPr>
            <a:endParaRPr lang="en-US">
              <a:solidFill>
                <a:prstClr val="white"/>
              </a:solidFill>
              <a:latin typeface="Arial"/>
            </a:endParaRPr>
          </a:p>
        </p:txBody>
      </p:sp>
      <p:grpSp>
        <p:nvGrpSpPr>
          <p:cNvPr id="209" name="Groupe 6">
            <a:extLst>
              <a:ext uri="{FF2B5EF4-FFF2-40B4-BE49-F238E27FC236}">
                <a16:creationId xmlns:a16="http://schemas.microsoft.com/office/drawing/2014/main" id="{90CA95BE-AFC0-49DD-BA59-3536A78F2537}"/>
              </a:ext>
            </a:extLst>
          </p:cNvPr>
          <p:cNvGrpSpPr/>
          <p:nvPr/>
        </p:nvGrpSpPr>
        <p:grpSpPr>
          <a:xfrm>
            <a:off x="3190558" y="4113695"/>
            <a:ext cx="320849" cy="428855"/>
            <a:chOff x="1571307" y="2672188"/>
            <a:chExt cx="320849" cy="428855"/>
          </a:xfrm>
        </p:grpSpPr>
        <p:sp>
          <p:nvSpPr>
            <p:cNvPr id="210" name="Freeform 6">
              <a:extLst>
                <a:ext uri="{FF2B5EF4-FFF2-40B4-BE49-F238E27FC236}">
                  <a16:creationId xmlns:a16="http://schemas.microsoft.com/office/drawing/2014/main" id="{BD2A3762-7289-4C5F-A0DA-E459ECBC32DE}"/>
                </a:ext>
              </a:extLst>
            </p:cNvPr>
            <p:cNvSpPr>
              <a:spLocks/>
            </p:cNvSpPr>
            <p:nvPr/>
          </p:nvSpPr>
          <p:spPr bwMode="auto">
            <a:xfrm>
              <a:off x="1578934" y="2672188"/>
              <a:ext cx="313222" cy="109965"/>
            </a:xfrm>
            <a:custGeom>
              <a:avLst/>
              <a:gdLst>
                <a:gd name="T0" fmla="*/ 0 w 482"/>
                <a:gd name="T1" fmla="*/ 30 h 474"/>
                <a:gd name="T2" fmla="*/ 18 w 482"/>
                <a:gd name="T3" fmla="*/ 0 h 474"/>
                <a:gd name="T4" fmla="*/ 68 w 482"/>
                <a:gd name="T5" fmla="*/ 237 h 474"/>
                <a:gd name="T6" fmla="*/ 122 w 482"/>
                <a:gd name="T7" fmla="*/ 474 h 474"/>
                <a:gd name="T8" fmla="*/ 172 w 482"/>
                <a:gd name="T9" fmla="*/ 237 h 474"/>
                <a:gd name="T10" fmla="*/ 226 w 482"/>
                <a:gd name="T11" fmla="*/ 0 h 474"/>
                <a:gd name="T12" fmla="*/ 276 w 482"/>
                <a:gd name="T13" fmla="*/ 237 h 474"/>
                <a:gd name="T14" fmla="*/ 330 w 482"/>
                <a:gd name="T15" fmla="*/ 474 h 474"/>
                <a:gd name="T16" fmla="*/ 380 w 482"/>
                <a:gd name="T17" fmla="*/ 237 h 474"/>
                <a:gd name="T18" fmla="*/ 434 w 482"/>
                <a:gd name="T19" fmla="*/ 12 h 474"/>
                <a:gd name="T20" fmla="*/ 482 w 482"/>
                <a:gd name="T21"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474">
                  <a:moveTo>
                    <a:pt x="0" y="30"/>
                  </a:moveTo>
                  <a:cubicBezTo>
                    <a:pt x="6" y="11"/>
                    <a:pt x="12" y="0"/>
                    <a:pt x="18" y="0"/>
                  </a:cubicBezTo>
                  <a:cubicBezTo>
                    <a:pt x="46" y="0"/>
                    <a:pt x="68" y="237"/>
                    <a:pt x="68" y="237"/>
                  </a:cubicBezTo>
                  <a:cubicBezTo>
                    <a:pt x="68" y="237"/>
                    <a:pt x="94" y="474"/>
                    <a:pt x="122" y="474"/>
                  </a:cubicBezTo>
                  <a:cubicBezTo>
                    <a:pt x="150" y="474"/>
                    <a:pt x="172" y="237"/>
                    <a:pt x="172" y="237"/>
                  </a:cubicBezTo>
                  <a:cubicBezTo>
                    <a:pt x="172" y="237"/>
                    <a:pt x="198" y="0"/>
                    <a:pt x="226" y="0"/>
                  </a:cubicBezTo>
                  <a:cubicBezTo>
                    <a:pt x="254" y="0"/>
                    <a:pt x="276" y="237"/>
                    <a:pt x="276" y="237"/>
                  </a:cubicBezTo>
                  <a:cubicBezTo>
                    <a:pt x="276" y="237"/>
                    <a:pt x="302" y="474"/>
                    <a:pt x="330" y="474"/>
                  </a:cubicBezTo>
                  <a:cubicBezTo>
                    <a:pt x="358" y="474"/>
                    <a:pt x="380" y="237"/>
                    <a:pt x="380" y="237"/>
                  </a:cubicBezTo>
                  <a:cubicBezTo>
                    <a:pt x="380" y="237"/>
                    <a:pt x="410" y="12"/>
                    <a:pt x="434" y="12"/>
                  </a:cubicBezTo>
                  <a:cubicBezTo>
                    <a:pt x="459" y="12"/>
                    <a:pt x="482" y="237"/>
                    <a:pt x="482" y="237"/>
                  </a:cubicBezTo>
                </a:path>
              </a:pathLst>
            </a:custGeom>
            <a:noFill/>
            <a:ln w="12700" cap="rnd">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pPr defTabSz="457173">
                <a:defRPr/>
              </a:pPr>
              <a:endParaRPr lang="en-US" sz="1400">
                <a:solidFill>
                  <a:prstClr val="black"/>
                </a:solidFill>
                <a:latin typeface="Arial"/>
              </a:endParaRPr>
            </a:p>
          </p:txBody>
        </p:sp>
        <p:sp>
          <p:nvSpPr>
            <p:cNvPr id="211" name="Freeform 6">
              <a:extLst>
                <a:ext uri="{FF2B5EF4-FFF2-40B4-BE49-F238E27FC236}">
                  <a16:creationId xmlns:a16="http://schemas.microsoft.com/office/drawing/2014/main" id="{86D39634-A49F-4759-A288-B8067691CA51}"/>
                </a:ext>
              </a:extLst>
            </p:cNvPr>
            <p:cNvSpPr>
              <a:spLocks/>
            </p:cNvSpPr>
            <p:nvPr/>
          </p:nvSpPr>
          <p:spPr bwMode="auto">
            <a:xfrm>
              <a:off x="1571307" y="2991078"/>
              <a:ext cx="313222" cy="109965"/>
            </a:xfrm>
            <a:custGeom>
              <a:avLst/>
              <a:gdLst>
                <a:gd name="T0" fmla="*/ 0 w 482"/>
                <a:gd name="T1" fmla="*/ 30 h 474"/>
                <a:gd name="T2" fmla="*/ 18 w 482"/>
                <a:gd name="T3" fmla="*/ 0 h 474"/>
                <a:gd name="T4" fmla="*/ 68 w 482"/>
                <a:gd name="T5" fmla="*/ 237 h 474"/>
                <a:gd name="T6" fmla="*/ 122 w 482"/>
                <a:gd name="T7" fmla="*/ 474 h 474"/>
                <a:gd name="T8" fmla="*/ 172 w 482"/>
                <a:gd name="T9" fmla="*/ 237 h 474"/>
                <a:gd name="T10" fmla="*/ 226 w 482"/>
                <a:gd name="T11" fmla="*/ 0 h 474"/>
                <a:gd name="T12" fmla="*/ 276 w 482"/>
                <a:gd name="T13" fmla="*/ 237 h 474"/>
                <a:gd name="T14" fmla="*/ 330 w 482"/>
                <a:gd name="T15" fmla="*/ 474 h 474"/>
                <a:gd name="T16" fmla="*/ 380 w 482"/>
                <a:gd name="T17" fmla="*/ 237 h 474"/>
                <a:gd name="T18" fmla="*/ 434 w 482"/>
                <a:gd name="T19" fmla="*/ 12 h 474"/>
                <a:gd name="T20" fmla="*/ 482 w 482"/>
                <a:gd name="T21"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474">
                  <a:moveTo>
                    <a:pt x="0" y="30"/>
                  </a:moveTo>
                  <a:cubicBezTo>
                    <a:pt x="6" y="11"/>
                    <a:pt x="12" y="0"/>
                    <a:pt x="18" y="0"/>
                  </a:cubicBezTo>
                  <a:cubicBezTo>
                    <a:pt x="46" y="0"/>
                    <a:pt x="68" y="237"/>
                    <a:pt x="68" y="237"/>
                  </a:cubicBezTo>
                  <a:cubicBezTo>
                    <a:pt x="68" y="237"/>
                    <a:pt x="94" y="474"/>
                    <a:pt x="122" y="474"/>
                  </a:cubicBezTo>
                  <a:cubicBezTo>
                    <a:pt x="150" y="474"/>
                    <a:pt x="172" y="237"/>
                    <a:pt x="172" y="237"/>
                  </a:cubicBezTo>
                  <a:cubicBezTo>
                    <a:pt x="172" y="237"/>
                    <a:pt x="198" y="0"/>
                    <a:pt x="226" y="0"/>
                  </a:cubicBezTo>
                  <a:cubicBezTo>
                    <a:pt x="254" y="0"/>
                    <a:pt x="276" y="237"/>
                    <a:pt x="276" y="237"/>
                  </a:cubicBezTo>
                  <a:cubicBezTo>
                    <a:pt x="276" y="237"/>
                    <a:pt x="302" y="474"/>
                    <a:pt x="330" y="474"/>
                  </a:cubicBezTo>
                  <a:cubicBezTo>
                    <a:pt x="358" y="474"/>
                    <a:pt x="380" y="237"/>
                    <a:pt x="380" y="237"/>
                  </a:cubicBezTo>
                  <a:cubicBezTo>
                    <a:pt x="380" y="237"/>
                    <a:pt x="410" y="12"/>
                    <a:pt x="434" y="12"/>
                  </a:cubicBezTo>
                  <a:cubicBezTo>
                    <a:pt x="459" y="12"/>
                    <a:pt x="482" y="237"/>
                    <a:pt x="482" y="237"/>
                  </a:cubicBezTo>
                </a:path>
              </a:pathLst>
            </a:custGeom>
            <a:noFill/>
            <a:ln w="12700" cap="rnd">
              <a:solidFill>
                <a:schemeClr val="accent6"/>
              </a:solidFill>
              <a:prstDash val="solid"/>
              <a:round/>
              <a:headEnd/>
              <a:tailEnd/>
            </a:ln>
          </p:spPr>
          <p:txBody>
            <a:bodyPr vert="horz" wrap="square" lIns="91440" tIns="45720" rIns="91440" bIns="45720" numCol="1" anchor="t" anchorCtr="0" compatLnSpc="1">
              <a:prstTxWarp prst="textNoShape">
                <a:avLst/>
              </a:prstTxWarp>
            </a:bodyPr>
            <a:lstStyle/>
            <a:p>
              <a:pPr defTabSz="457173">
                <a:defRPr/>
              </a:pPr>
              <a:endParaRPr lang="en-US" sz="1400">
                <a:solidFill>
                  <a:prstClr val="black"/>
                </a:solidFill>
                <a:latin typeface="Arial"/>
              </a:endParaRPr>
            </a:p>
          </p:txBody>
        </p:sp>
      </p:grpSp>
      <p:grpSp>
        <p:nvGrpSpPr>
          <p:cNvPr id="212" name="Groupe 35">
            <a:extLst>
              <a:ext uri="{FF2B5EF4-FFF2-40B4-BE49-F238E27FC236}">
                <a16:creationId xmlns:a16="http://schemas.microsoft.com/office/drawing/2014/main" id="{CD31E791-F56F-4BAA-97D8-823B2DC9AA1F}"/>
              </a:ext>
            </a:extLst>
          </p:cNvPr>
          <p:cNvGrpSpPr/>
          <p:nvPr/>
        </p:nvGrpSpPr>
        <p:grpSpPr>
          <a:xfrm>
            <a:off x="5123905" y="4003971"/>
            <a:ext cx="513505" cy="526611"/>
            <a:chOff x="3504654" y="2562465"/>
            <a:chExt cx="513505" cy="526610"/>
          </a:xfrm>
        </p:grpSpPr>
        <p:grpSp>
          <p:nvGrpSpPr>
            <p:cNvPr id="213" name="Groupe 11">
              <a:extLst>
                <a:ext uri="{FF2B5EF4-FFF2-40B4-BE49-F238E27FC236}">
                  <a16:creationId xmlns:a16="http://schemas.microsoft.com/office/drawing/2014/main" id="{B4059973-643B-48C6-A852-B55E33A80434}"/>
                </a:ext>
              </a:extLst>
            </p:cNvPr>
            <p:cNvGrpSpPr/>
            <p:nvPr/>
          </p:nvGrpSpPr>
          <p:grpSpPr>
            <a:xfrm>
              <a:off x="3504654" y="2562465"/>
              <a:ext cx="513505" cy="63695"/>
              <a:chOff x="7754195" y="764771"/>
              <a:chExt cx="894580" cy="166254"/>
            </a:xfrm>
          </p:grpSpPr>
          <p:grpSp>
            <p:nvGrpSpPr>
              <p:cNvPr id="240" name="Groupe 10">
                <a:extLst>
                  <a:ext uri="{FF2B5EF4-FFF2-40B4-BE49-F238E27FC236}">
                    <a16:creationId xmlns:a16="http://schemas.microsoft.com/office/drawing/2014/main" id="{F52BDA33-9041-482D-8296-4F7CCD58E8AA}"/>
                  </a:ext>
                </a:extLst>
              </p:cNvPr>
              <p:cNvGrpSpPr/>
              <p:nvPr/>
            </p:nvGrpSpPr>
            <p:grpSpPr>
              <a:xfrm>
                <a:off x="7754195" y="764771"/>
                <a:ext cx="275900" cy="166254"/>
                <a:chOff x="7754195" y="764771"/>
                <a:chExt cx="275900" cy="166254"/>
              </a:xfrm>
            </p:grpSpPr>
            <p:cxnSp>
              <p:nvCxnSpPr>
                <p:cNvPr id="250" name="Connecteur : en angle 9">
                  <a:extLst>
                    <a:ext uri="{FF2B5EF4-FFF2-40B4-BE49-F238E27FC236}">
                      <a16:creationId xmlns:a16="http://schemas.microsoft.com/office/drawing/2014/main" id="{FCB7B1E2-5468-4C9E-A1CD-48ED1B1B8139}"/>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51" name="Connecteur : en angle 160">
                  <a:extLst>
                    <a:ext uri="{FF2B5EF4-FFF2-40B4-BE49-F238E27FC236}">
                      <a16:creationId xmlns:a16="http://schemas.microsoft.com/office/drawing/2014/main" id="{AB8F0C3F-277C-4576-BD93-A64FBE8802DA}"/>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41" name="Groupe 161">
                <a:extLst>
                  <a:ext uri="{FF2B5EF4-FFF2-40B4-BE49-F238E27FC236}">
                    <a16:creationId xmlns:a16="http://schemas.microsoft.com/office/drawing/2014/main" id="{348BCFBF-71D7-491F-8E8D-E25CBC2DD4CF}"/>
                  </a:ext>
                </a:extLst>
              </p:cNvPr>
              <p:cNvGrpSpPr/>
              <p:nvPr/>
            </p:nvGrpSpPr>
            <p:grpSpPr>
              <a:xfrm>
                <a:off x="7961395" y="764771"/>
                <a:ext cx="275900" cy="166254"/>
                <a:chOff x="7754195" y="764771"/>
                <a:chExt cx="275900" cy="166254"/>
              </a:xfrm>
            </p:grpSpPr>
            <p:cxnSp>
              <p:nvCxnSpPr>
                <p:cNvPr id="248" name="Connecteur : en angle 162">
                  <a:extLst>
                    <a:ext uri="{FF2B5EF4-FFF2-40B4-BE49-F238E27FC236}">
                      <a16:creationId xmlns:a16="http://schemas.microsoft.com/office/drawing/2014/main" id="{5BFE248F-AEA3-4326-84C5-F981CB474977}"/>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49" name="Connecteur : en angle 163">
                  <a:extLst>
                    <a:ext uri="{FF2B5EF4-FFF2-40B4-BE49-F238E27FC236}">
                      <a16:creationId xmlns:a16="http://schemas.microsoft.com/office/drawing/2014/main" id="{E98BE1DF-1CF9-47E8-91B6-A2CEF25B5038}"/>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42" name="Groupe 164">
                <a:extLst>
                  <a:ext uri="{FF2B5EF4-FFF2-40B4-BE49-F238E27FC236}">
                    <a16:creationId xmlns:a16="http://schemas.microsoft.com/office/drawing/2014/main" id="{31CB57AD-5039-4480-96B1-20D781DD8C06}"/>
                  </a:ext>
                </a:extLst>
              </p:cNvPr>
              <p:cNvGrpSpPr/>
              <p:nvPr/>
            </p:nvGrpSpPr>
            <p:grpSpPr>
              <a:xfrm>
                <a:off x="8155705" y="764771"/>
                <a:ext cx="275900" cy="166254"/>
                <a:chOff x="7754195" y="764771"/>
                <a:chExt cx="275900" cy="166254"/>
              </a:xfrm>
            </p:grpSpPr>
            <p:cxnSp>
              <p:nvCxnSpPr>
                <p:cNvPr id="246" name="Connecteur : en angle 165">
                  <a:extLst>
                    <a:ext uri="{FF2B5EF4-FFF2-40B4-BE49-F238E27FC236}">
                      <a16:creationId xmlns:a16="http://schemas.microsoft.com/office/drawing/2014/main" id="{8559E590-E4D0-4B1E-BC16-57DF6BCD1269}"/>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47" name="Connecteur : en angle 166">
                  <a:extLst>
                    <a:ext uri="{FF2B5EF4-FFF2-40B4-BE49-F238E27FC236}">
                      <a16:creationId xmlns:a16="http://schemas.microsoft.com/office/drawing/2014/main" id="{2D96964A-7DCD-47FA-B41F-0B377EDC5BAE}"/>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43" name="Groupe 167">
                <a:extLst>
                  <a:ext uri="{FF2B5EF4-FFF2-40B4-BE49-F238E27FC236}">
                    <a16:creationId xmlns:a16="http://schemas.microsoft.com/office/drawing/2014/main" id="{8C311267-63BC-40EA-9A1F-381CADE89D24}"/>
                  </a:ext>
                </a:extLst>
              </p:cNvPr>
              <p:cNvGrpSpPr/>
              <p:nvPr/>
            </p:nvGrpSpPr>
            <p:grpSpPr>
              <a:xfrm>
                <a:off x="8372875" y="764771"/>
                <a:ext cx="275900" cy="166254"/>
                <a:chOff x="7754195" y="764771"/>
                <a:chExt cx="275900" cy="166254"/>
              </a:xfrm>
            </p:grpSpPr>
            <p:cxnSp>
              <p:nvCxnSpPr>
                <p:cNvPr id="244" name="Connecteur : en angle 168">
                  <a:extLst>
                    <a:ext uri="{FF2B5EF4-FFF2-40B4-BE49-F238E27FC236}">
                      <a16:creationId xmlns:a16="http://schemas.microsoft.com/office/drawing/2014/main" id="{F66141F8-9BBB-494F-B2A9-B3791518E762}"/>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45" name="Connecteur : en angle 169">
                  <a:extLst>
                    <a:ext uri="{FF2B5EF4-FFF2-40B4-BE49-F238E27FC236}">
                      <a16:creationId xmlns:a16="http://schemas.microsoft.com/office/drawing/2014/main" id="{A444C6B9-8E53-48B2-B47D-9ECD8813E9D1}"/>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grpSp>
          <p:nvGrpSpPr>
            <p:cNvPr id="214" name="Groupe 170">
              <a:extLst>
                <a:ext uri="{FF2B5EF4-FFF2-40B4-BE49-F238E27FC236}">
                  <a16:creationId xmlns:a16="http://schemas.microsoft.com/office/drawing/2014/main" id="{BCF5F33C-2EF3-4E3D-AEA7-B4F8B8282CB9}"/>
                </a:ext>
              </a:extLst>
            </p:cNvPr>
            <p:cNvGrpSpPr/>
            <p:nvPr/>
          </p:nvGrpSpPr>
          <p:grpSpPr>
            <a:xfrm>
              <a:off x="3504654" y="2805924"/>
              <a:ext cx="513505" cy="63695"/>
              <a:chOff x="7754195" y="764771"/>
              <a:chExt cx="894580" cy="166254"/>
            </a:xfrm>
          </p:grpSpPr>
          <p:grpSp>
            <p:nvGrpSpPr>
              <p:cNvPr id="228" name="Groupe 171">
                <a:extLst>
                  <a:ext uri="{FF2B5EF4-FFF2-40B4-BE49-F238E27FC236}">
                    <a16:creationId xmlns:a16="http://schemas.microsoft.com/office/drawing/2014/main" id="{E31362DC-9B8F-487A-8202-984FA3FFCE27}"/>
                  </a:ext>
                </a:extLst>
              </p:cNvPr>
              <p:cNvGrpSpPr/>
              <p:nvPr/>
            </p:nvGrpSpPr>
            <p:grpSpPr>
              <a:xfrm>
                <a:off x="7754195" y="764771"/>
                <a:ext cx="275900" cy="166254"/>
                <a:chOff x="7754195" y="764771"/>
                <a:chExt cx="275900" cy="166254"/>
              </a:xfrm>
            </p:grpSpPr>
            <p:cxnSp>
              <p:nvCxnSpPr>
                <p:cNvPr id="238" name="Connecteur : en angle 181">
                  <a:extLst>
                    <a:ext uri="{FF2B5EF4-FFF2-40B4-BE49-F238E27FC236}">
                      <a16:creationId xmlns:a16="http://schemas.microsoft.com/office/drawing/2014/main" id="{CAE714E3-5DCB-4C34-BBB6-C7266882730F}"/>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39" name="Connecteur : en angle 182">
                  <a:extLst>
                    <a:ext uri="{FF2B5EF4-FFF2-40B4-BE49-F238E27FC236}">
                      <a16:creationId xmlns:a16="http://schemas.microsoft.com/office/drawing/2014/main" id="{A66B35FB-7B0C-47C7-91FD-35A491CCF766}"/>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29" name="Groupe 172">
                <a:extLst>
                  <a:ext uri="{FF2B5EF4-FFF2-40B4-BE49-F238E27FC236}">
                    <a16:creationId xmlns:a16="http://schemas.microsoft.com/office/drawing/2014/main" id="{A9CD57DD-BB03-4615-85A7-2F03C73D42D5}"/>
                  </a:ext>
                </a:extLst>
              </p:cNvPr>
              <p:cNvGrpSpPr/>
              <p:nvPr/>
            </p:nvGrpSpPr>
            <p:grpSpPr>
              <a:xfrm>
                <a:off x="7961395" y="764771"/>
                <a:ext cx="275900" cy="166254"/>
                <a:chOff x="7754195" y="764771"/>
                <a:chExt cx="275900" cy="166254"/>
              </a:xfrm>
            </p:grpSpPr>
            <p:cxnSp>
              <p:nvCxnSpPr>
                <p:cNvPr id="236" name="Connecteur : en angle 179">
                  <a:extLst>
                    <a:ext uri="{FF2B5EF4-FFF2-40B4-BE49-F238E27FC236}">
                      <a16:creationId xmlns:a16="http://schemas.microsoft.com/office/drawing/2014/main" id="{98BFA9F0-AEA3-4236-AE60-519DE46D98BD}"/>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37" name="Connecteur : en angle 180">
                  <a:extLst>
                    <a:ext uri="{FF2B5EF4-FFF2-40B4-BE49-F238E27FC236}">
                      <a16:creationId xmlns:a16="http://schemas.microsoft.com/office/drawing/2014/main" id="{089FABFE-85C9-46BC-9011-F5A9E1F46C14}"/>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30" name="Groupe 173">
                <a:extLst>
                  <a:ext uri="{FF2B5EF4-FFF2-40B4-BE49-F238E27FC236}">
                    <a16:creationId xmlns:a16="http://schemas.microsoft.com/office/drawing/2014/main" id="{360D2B42-313D-4443-B134-ECD41B0145CE}"/>
                  </a:ext>
                </a:extLst>
              </p:cNvPr>
              <p:cNvGrpSpPr/>
              <p:nvPr/>
            </p:nvGrpSpPr>
            <p:grpSpPr>
              <a:xfrm>
                <a:off x="8155705" y="764771"/>
                <a:ext cx="275900" cy="166254"/>
                <a:chOff x="7754195" y="764771"/>
                <a:chExt cx="275900" cy="166254"/>
              </a:xfrm>
            </p:grpSpPr>
            <p:cxnSp>
              <p:nvCxnSpPr>
                <p:cNvPr id="234" name="Connecteur : en angle 177">
                  <a:extLst>
                    <a:ext uri="{FF2B5EF4-FFF2-40B4-BE49-F238E27FC236}">
                      <a16:creationId xmlns:a16="http://schemas.microsoft.com/office/drawing/2014/main" id="{EB114C5F-E406-479A-97CA-173ADBA0AE62}"/>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35" name="Connecteur : en angle 178">
                  <a:extLst>
                    <a:ext uri="{FF2B5EF4-FFF2-40B4-BE49-F238E27FC236}">
                      <a16:creationId xmlns:a16="http://schemas.microsoft.com/office/drawing/2014/main" id="{3E5F61C0-3316-4477-B556-C0F6BD13C005}"/>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31" name="Groupe 174">
                <a:extLst>
                  <a:ext uri="{FF2B5EF4-FFF2-40B4-BE49-F238E27FC236}">
                    <a16:creationId xmlns:a16="http://schemas.microsoft.com/office/drawing/2014/main" id="{EA3DA7E8-3A8C-4CB0-B81C-F73EDA44D46A}"/>
                  </a:ext>
                </a:extLst>
              </p:cNvPr>
              <p:cNvGrpSpPr/>
              <p:nvPr/>
            </p:nvGrpSpPr>
            <p:grpSpPr>
              <a:xfrm>
                <a:off x="8372875" y="764771"/>
                <a:ext cx="275900" cy="166254"/>
                <a:chOff x="7754195" y="764771"/>
                <a:chExt cx="275900" cy="166254"/>
              </a:xfrm>
            </p:grpSpPr>
            <p:cxnSp>
              <p:nvCxnSpPr>
                <p:cNvPr id="232" name="Connecteur : en angle 175">
                  <a:extLst>
                    <a:ext uri="{FF2B5EF4-FFF2-40B4-BE49-F238E27FC236}">
                      <a16:creationId xmlns:a16="http://schemas.microsoft.com/office/drawing/2014/main" id="{DEE805EA-2F67-4D81-A591-344DF1CC8BAD}"/>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33" name="Connecteur : en angle 176">
                  <a:extLst>
                    <a:ext uri="{FF2B5EF4-FFF2-40B4-BE49-F238E27FC236}">
                      <a16:creationId xmlns:a16="http://schemas.microsoft.com/office/drawing/2014/main" id="{B898D365-6862-4AF9-820A-1622E3E1931C}"/>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grpSp>
          <p:nvGrpSpPr>
            <p:cNvPr id="215" name="Groupe 183">
              <a:extLst>
                <a:ext uri="{FF2B5EF4-FFF2-40B4-BE49-F238E27FC236}">
                  <a16:creationId xmlns:a16="http://schemas.microsoft.com/office/drawing/2014/main" id="{2590AB33-9AB8-491E-9503-10C9F6A532A2}"/>
                </a:ext>
              </a:extLst>
            </p:cNvPr>
            <p:cNvGrpSpPr/>
            <p:nvPr/>
          </p:nvGrpSpPr>
          <p:grpSpPr>
            <a:xfrm>
              <a:off x="3504654" y="3025380"/>
              <a:ext cx="513505" cy="63695"/>
              <a:chOff x="7754195" y="764771"/>
              <a:chExt cx="894580" cy="166254"/>
            </a:xfrm>
          </p:grpSpPr>
          <p:grpSp>
            <p:nvGrpSpPr>
              <p:cNvPr id="216" name="Groupe 184">
                <a:extLst>
                  <a:ext uri="{FF2B5EF4-FFF2-40B4-BE49-F238E27FC236}">
                    <a16:creationId xmlns:a16="http://schemas.microsoft.com/office/drawing/2014/main" id="{E9817BEF-D46F-412C-83CB-46876855107E}"/>
                  </a:ext>
                </a:extLst>
              </p:cNvPr>
              <p:cNvGrpSpPr/>
              <p:nvPr/>
            </p:nvGrpSpPr>
            <p:grpSpPr>
              <a:xfrm>
                <a:off x="7754195" y="764771"/>
                <a:ext cx="275900" cy="166254"/>
                <a:chOff x="7754195" y="764771"/>
                <a:chExt cx="275900" cy="166254"/>
              </a:xfrm>
            </p:grpSpPr>
            <p:cxnSp>
              <p:nvCxnSpPr>
                <p:cNvPr id="226" name="Connecteur : en angle 194">
                  <a:extLst>
                    <a:ext uri="{FF2B5EF4-FFF2-40B4-BE49-F238E27FC236}">
                      <a16:creationId xmlns:a16="http://schemas.microsoft.com/office/drawing/2014/main" id="{EEE36F4B-7574-40F5-A316-7341B82EDDC2}"/>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27" name="Connecteur : en angle 195">
                  <a:extLst>
                    <a:ext uri="{FF2B5EF4-FFF2-40B4-BE49-F238E27FC236}">
                      <a16:creationId xmlns:a16="http://schemas.microsoft.com/office/drawing/2014/main" id="{DEA7E4BF-99AA-4007-B685-07C9FFFA429C}"/>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17" name="Groupe 185">
                <a:extLst>
                  <a:ext uri="{FF2B5EF4-FFF2-40B4-BE49-F238E27FC236}">
                    <a16:creationId xmlns:a16="http://schemas.microsoft.com/office/drawing/2014/main" id="{08247052-C71A-4B67-A6E7-82C8C3CF1845}"/>
                  </a:ext>
                </a:extLst>
              </p:cNvPr>
              <p:cNvGrpSpPr/>
              <p:nvPr/>
            </p:nvGrpSpPr>
            <p:grpSpPr>
              <a:xfrm>
                <a:off x="7961395" y="764771"/>
                <a:ext cx="275900" cy="166254"/>
                <a:chOff x="7754195" y="764771"/>
                <a:chExt cx="275900" cy="166254"/>
              </a:xfrm>
            </p:grpSpPr>
            <p:cxnSp>
              <p:nvCxnSpPr>
                <p:cNvPr id="224" name="Connecteur : en angle 192">
                  <a:extLst>
                    <a:ext uri="{FF2B5EF4-FFF2-40B4-BE49-F238E27FC236}">
                      <a16:creationId xmlns:a16="http://schemas.microsoft.com/office/drawing/2014/main" id="{4C376AA4-11CE-4F00-AD8F-F25BFDFDCAE3}"/>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25" name="Connecteur : en angle 193">
                  <a:extLst>
                    <a:ext uri="{FF2B5EF4-FFF2-40B4-BE49-F238E27FC236}">
                      <a16:creationId xmlns:a16="http://schemas.microsoft.com/office/drawing/2014/main" id="{AD1D8A13-8E00-4642-B41B-F3CD2A6A54EE}"/>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18" name="Groupe 186">
                <a:extLst>
                  <a:ext uri="{FF2B5EF4-FFF2-40B4-BE49-F238E27FC236}">
                    <a16:creationId xmlns:a16="http://schemas.microsoft.com/office/drawing/2014/main" id="{31B82A05-8947-4A17-9AB8-E3DA9F28E361}"/>
                  </a:ext>
                </a:extLst>
              </p:cNvPr>
              <p:cNvGrpSpPr/>
              <p:nvPr/>
            </p:nvGrpSpPr>
            <p:grpSpPr>
              <a:xfrm>
                <a:off x="8155705" y="764771"/>
                <a:ext cx="275900" cy="166254"/>
                <a:chOff x="7754195" y="764771"/>
                <a:chExt cx="275900" cy="166254"/>
              </a:xfrm>
            </p:grpSpPr>
            <p:cxnSp>
              <p:nvCxnSpPr>
                <p:cNvPr id="222" name="Connecteur : en angle 190">
                  <a:extLst>
                    <a:ext uri="{FF2B5EF4-FFF2-40B4-BE49-F238E27FC236}">
                      <a16:creationId xmlns:a16="http://schemas.microsoft.com/office/drawing/2014/main" id="{96E98C9F-3749-4C5B-9CED-FB2DCE5448C1}"/>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23" name="Connecteur : en angle 191">
                  <a:extLst>
                    <a:ext uri="{FF2B5EF4-FFF2-40B4-BE49-F238E27FC236}">
                      <a16:creationId xmlns:a16="http://schemas.microsoft.com/office/drawing/2014/main" id="{D1F54201-D94D-43EC-9ADF-7B1123D973E8}"/>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19" name="Groupe 187">
                <a:extLst>
                  <a:ext uri="{FF2B5EF4-FFF2-40B4-BE49-F238E27FC236}">
                    <a16:creationId xmlns:a16="http://schemas.microsoft.com/office/drawing/2014/main" id="{1DBBA396-28F6-42B0-B4E9-AA0F9978AA7F}"/>
                  </a:ext>
                </a:extLst>
              </p:cNvPr>
              <p:cNvGrpSpPr/>
              <p:nvPr/>
            </p:nvGrpSpPr>
            <p:grpSpPr>
              <a:xfrm>
                <a:off x="8372875" y="764771"/>
                <a:ext cx="275900" cy="166254"/>
                <a:chOff x="7754195" y="764771"/>
                <a:chExt cx="275900" cy="166254"/>
              </a:xfrm>
            </p:grpSpPr>
            <p:cxnSp>
              <p:nvCxnSpPr>
                <p:cNvPr id="220" name="Connecteur : en angle 188">
                  <a:extLst>
                    <a:ext uri="{FF2B5EF4-FFF2-40B4-BE49-F238E27FC236}">
                      <a16:creationId xmlns:a16="http://schemas.microsoft.com/office/drawing/2014/main" id="{3045C23F-83E6-4094-8E0A-CAA0F96A22E5}"/>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21" name="Connecteur : en angle 189">
                  <a:extLst>
                    <a:ext uri="{FF2B5EF4-FFF2-40B4-BE49-F238E27FC236}">
                      <a16:creationId xmlns:a16="http://schemas.microsoft.com/office/drawing/2014/main" id="{5AA22CFC-CFA1-4FB0-8101-08634CF18720}"/>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grpSp>
      <p:sp>
        <p:nvSpPr>
          <p:cNvPr id="252" name="Éclair 12">
            <a:extLst>
              <a:ext uri="{FF2B5EF4-FFF2-40B4-BE49-F238E27FC236}">
                <a16:creationId xmlns:a16="http://schemas.microsoft.com/office/drawing/2014/main" id="{430EB1ED-5DBD-46D4-9603-77BACEE674B4}"/>
              </a:ext>
            </a:extLst>
          </p:cNvPr>
          <p:cNvSpPr/>
          <p:nvPr/>
        </p:nvSpPr>
        <p:spPr>
          <a:xfrm flipH="1">
            <a:off x="2808549" y="5223118"/>
            <a:ext cx="216059" cy="170148"/>
          </a:xfrm>
          <a:prstGeom prst="lightningBolt">
            <a:avLst/>
          </a:prstGeom>
          <a:solidFill>
            <a:schemeClr val="accent4"/>
          </a:solidFill>
          <a:ln>
            <a:solidFill>
              <a:schemeClr val="accent4">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defTabSz="457173">
              <a:defRPr/>
            </a:pPr>
            <a:endParaRPr lang="en-US">
              <a:solidFill>
                <a:prstClr val="white"/>
              </a:solidFill>
              <a:latin typeface="Arial"/>
            </a:endParaRPr>
          </a:p>
        </p:txBody>
      </p:sp>
      <p:grpSp>
        <p:nvGrpSpPr>
          <p:cNvPr id="253" name="Groupe 17">
            <a:extLst>
              <a:ext uri="{FF2B5EF4-FFF2-40B4-BE49-F238E27FC236}">
                <a16:creationId xmlns:a16="http://schemas.microsoft.com/office/drawing/2014/main" id="{B959350A-7CB0-4201-967B-4F9475DCAA7E}"/>
              </a:ext>
            </a:extLst>
          </p:cNvPr>
          <p:cNvGrpSpPr/>
          <p:nvPr/>
        </p:nvGrpSpPr>
        <p:grpSpPr>
          <a:xfrm>
            <a:off x="3162210" y="4071829"/>
            <a:ext cx="380132" cy="469231"/>
            <a:chOff x="1542959" y="2630321"/>
            <a:chExt cx="380132" cy="469231"/>
          </a:xfrm>
        </p:grpSpPr>
        <p:pic>
          <p:nvPicPr>
            <p:cNvPr id="254" name="Image 16">
              <a:extLst>
                <a:ext uri="{FF2B5EF4-FFF2-40B4-BE49-F238E27FC236}">
                  <a16:creationId xmlns:a16="http://schemas.microsoft.com/office/drawing/2014/main" id="{7EB91EE0-6DF2-41C4-B305-F3B110656F8B}"/>
                </a:ext>
              </a:extLst>
            </p:cNvPr>
            <p:cNvPicPr>
              <a:picLocks noChangeAspect="1"/>
            </p:cNvPicPr>
            <p:nvPr/>
          </p:nvPicPr>
          <p:blipFill>
            <a:blip r:embed="rId5"/>
            <a:stretch>
              <a:fillRect/>
            </a:stretch>
          </p:blipFill>
          <p:spPr>
            <a:xfrm>
              <a:off x="1542959" y="2630321"/>
              <a:ext cx="380132" cy="181690"/>
            </a:xfrm>
            <a:prstGeom prst="rect">
              <a:avLst/>
            </a:prstGeom>
          </p:spPr>
        </p:pic>
        <p:sp>
          <p:nvSpPr>
            <p:cNvPr id="255" name="Freeform 6">
              <a:extLst>
                <a:ext uri="{FF2B5EF4-FFF2-40B4-BE49-F238E27FC236}">
                  <a16:creationId xmlns:a16="http://schemas.microsoft.com/office/drawing/2014/main" id="{CE374483-A6F5-42A4-9EAD-960B8E7A12A6}"/>
                </a:ext>
              </a:extLst>
            </p:cNvPr>
            <p:cNvSpPr>
              <a:spLocks/>
            </p:cNvSpPr>
            <p:nvPr/>
          </p:nvSpPr>
          <p:spPr bwMode="auto">
            <a:xfrm>
              <a:off x="1570126" y="2989587"/>
              <a:ext cx="313222" cy="109965"/>
            </a:xfrm>
            <a:custGeom>
              <a:avLst/>
              <a:gdLst>
                <a:gd name="T0" fmla="*/ 0 w 482"/>
                <a:gd name="T1" fmla="*/ 30 h 474"/>
                <a:gd name="T2" fmla="*/ 18 w 482"/>
                <a:gd name="T3" fmla="*/ 0 h 474"/>
                <a:gd name="T4" fmla="*/ 68 w 482"/>
                <a:gd name="T5" fmla="*/ 237 h 474"/>
                <a:gd name="T6" fmla="*/ 122 w 482"/>
                <a:gd name="T7" fmla="*/ 474 h 474"/>
                <a:gd name="T8" fmla="*/ 172 w 482"/>
                <a:gd name="T9" fmla="*/ 237 h 474"/>
                <a:gd name="T10" fmla="*/ 226 w 482"/>
                <a:gd name="T11" fmla="*/ 0 h 474"/>
                <a:gd name="T12" fmla="*/ 276 w 482"/>
                <a:gd name="T13" fmla="*/ 237 h 474"/>
                <a:gd name="T14" fmla="*/ 330 w 482"/>
                <a:gd name="T15" fmla="*/ 474 h 474"/>
                <a:gd name="T16" fmla="*/ 380 w 482"/>
                <a:gd name="T17" fmla="*/ 237 h 474"/>
                <a:gd name="T18" fmla="*/ 434 w 482"/>
                <a:gd name="T19" fmla="*/ 12 h 474"/>
                <a:gd name="T20" fmla="*/ 482 w 482"/>
                <a:gd name="T21"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474">
                  <a:moveTo>
                    <a:pt x="0" y="30"/>
                  </a:moveTo>
                  <a:cubicBezTo>
                    <a:pt x="6" y="11"/>
                    <a:pt x="12" y="0"/>
                    <a:pt x="18" y="0"/>
                  </a:cubicBezTo>
                  <a:cubicBezTo>
                    <a:pt x="46" y="0"/>
                    <a:pt x="68" y="237"/>
                    <a:pt x="68" y="237"/>
                  </a:cubicBezTo>
                  <a:cubicBezTo>
                    <a:pt x="68" y="237"/>
                    <a:pt x="94" y="474"/>
                    <a:pt x="122" y="474"/>
                  </a:cubicBezTo>
                  <a:cubicBezTo>
                    <a:pt x="150" y="474"/>
                    <a:pt x="172" y="237"/>
                    <a:pt x="172" y="237"/>
                  </a:cubicBezTo>
                  <a:cubicBezTo>
                    <a:pt x="172" y="237"/>
                    <a:pt x="198" y="0"/>
                    <a:pt x="226" y="0"/>
                  </a:cubicBezTo>
                  <a:cubicBezTo>
                    <a:pt x="254" y="0"/>
                    <a:pt x="276" y="237"/>
                    <a:pt x="276" y="237"/>
                  </a:cubicBezTo>
                  <a:cubicBezTo>
                    <a:pt x="276" y="237"/>
                    <a:pt x="302" y="474"/>
                    <a:pt x="330" y="474"/>
                  </a:cubicBezTo>
                  <a:cubicBezTo>
                    <a:pt x="358" y="474"/>
                    <a:pt x="380" y="237"/>
                    <a:pt x="380" y="237"/>
                  </a:cubicBezTo>
                  <a:cubicBezTo>
                    <a:pt x="380" y="237"/>
                    <a:pt x="410" y="12"/>
                    <a:pt x="434" y="12"/>
                  </a:cubicBezTo>
                  <a:cubicBezTo>
                    <a:pt x="459" y="12"/>
                    <a:pt x="482" y="237"/>
                    <a:pt x="482" y="237"/>
                  </a:cubicBezTo>
                </a:path>
              </a:pathLst>
            </a:custGeom>
            <a:noFill/>
            <a:ln w="12700" cap="rnd">
              <a:solidFill>
                <a:schemeClr val="accent6"/>
              </a:solidFill>
              <a:prstDash val="solid"/>
              <a:round/>
              <a:headEnd/>
              <a:tailEnd/>
            </a:ln>
          </p:spPr>
          <p:txBody>
            <a:bodyPr vert="horz" wrap="square" lIns="91440" tIns="45720" rIns="91440" bIns="45720" numCol="1" anchor="t" anchorCtr="0" compatLnSpc="1">
              <a:prstTxWarp prst="textNoShape">
                <a:avLst/>
              </a:prstTxWarp>
            </a:bodyPr>
            <a:lstStyle/>
            <a:p>
              <a:pPr defTabSz="457173">
                <a:defRPr/>
              </a:pPr>
              <a:endParaRPr lang="en-US" sz="1400">
                <a:solidFill>
                  <a:prstClr val="black"/>
                </a:solidFill>
                <a:latin typeface="Arial"/>
              </a:endParaRPr>
            </a:p>
          </p:txBody>
        </p:sp>
      </p:grpSp>
      <p:grpSp>
        <p:nvGrpSpPr>
          <p:cNvPr id="256" name="Groupe 24">
            <a:extLst>
              <a:ext uri="{FF2B5EF4-FFF2-40B4-BE49-F238E27FC236}">
                <a16:creationId xmlns:a16="http://schemas.microsoft.com/office/drawing/2014/main" id="{14074532-1627-4206-9319-8F44367B0AD6}"/>
              </a:ext>
            </a:extLst>
          </p:cNvPr>
          <p:cNvGrpSpPr/>
          <p:nvPr/>
        </p:nvGrpSpPr>
        <p:grpSpPr>
          <a:xfrm>
            <a:off x="5122468" y="4003998"/>
            <a:ext cx="513505" cy="527935"/>
            <a:chOff x="3473326" y="2556322"/>
            <a:chExt cx="513505" cy="527935"/>
          </a:xfrm>
        </p:grpSpPr>
        <p:grpSp>
          <p:nvGrpSpPr>
            <p:cNvPr id="257" name="Groupe 257">
              <a:extLst>
                <a:ext uri="{FF2B5EF4-FFF2-40B4-BE49-F238E27FC236}">
                  <a16:creationId xmlns:a16="http://schemas.microsoft.com/office/drawing/2014/main" id="{24C86A23-EDBE-4281-9333-5B31596F659B}"/>
                </a:ext>
              </a:extLst>
            </p:cNvPr>
            <p:cNvGrpSpPr/>
            <p:nvPr/>
          </p:nvGrpSpPr>
          <p:grpSpPr>
            <a:xfrm>
              <a:off x="3473326" y="2556322"/>
              <a:ext cx="513505" cy="63695"/>
              <a:chOff x="3893500" y="1759334"/>
              <a:chExt cx="513505" cy="63695"/>
            </a:xfrm>
          </p:grpSpPr>
          <p:grpSp>
            <p:nvGrpSpPr>
              <p:cNvPr id="282" name="Groupe 258">
                <a:extLst>
                  <a:ext uri="{FF2B5EF4-FFF2-40B4-BE49-F238E27FC236}">
                    <a16:creationId xmlns:a16="http://schemas.microsoft.com/office/drawing/2014/main" id="{B0C5EB16-63FE-44A8-8297-3DCE96E7E965}"/>
                  </a:ext>
                </a:extLst>
              </p:cNvPr>
              <p:cNvGrpSpPr/>
              <p:nvPr/>
            </p:nvGrpSpPr>
            <p:grpSpPr>
              <a:xfrm>
                <a:off x="3893500" y="1759334"/>
                <a:ext cx="513505" cy="63695"/>
                <a:chOff x="7754195" y="764771"/>
                <a:chExt cx="894580" cy="166254"/>
              </a:xfrm>
            </p:grpSpPr>
            <p:grpSp>
              <p:nvGrpSpPr>
                <p:cNvPr id="284" name="Groupe 260">
                  <a:extLst>
                    <a:ext uri="{FF2B5EF4-FFF2-40B4-BE49-F238E27FC236}">
                      <a16:creationId xmlns:a16="http://schemas.microsoft.com/office/drawing/2014/main" id="{FA2D98DE-A165-466B-AE67-A1655F59CF75}"/>
                    </a:ext>
                  </a:extLst>
                </p:cNvPr>
                <p:cNvGrpSpPr/>
                <p:nvPr/>
              </p:nvGrpSpPr>
              <p:grpSpPr>
                <a:xfrm>
                  <a:off x="7754195" y="764771"/>
                  <a:ext cx="275900" cy="166254"/>
                  <a:chOff x="7754195" y="764771"/>
                  <a:chExt cx="275900" cy="166254"/>
                </a:xfrm>
              </p:grpSpPr>
              <p:cxnSp>
                <p:nvCxnSpPr>
                  <p:cNvPr id="291" name="Connecteur : en angle 267">
                    <a:extLst>
                      <a:ext uri="{FF2B5EF4-FFF2-40B4-BE49-F238E27FC236}">
                        <a16:creationId xmlns:a16="http://schemas.microsoft.com/office/drawing/2014/main" id="{A9C1E9DC-5AD5-4230-8ADD-54832D110913}"/>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92" name="Connecteur : en angle 268">
                    <a:extLst>
                      <a:ext uri="{FF2B5EF4-FFF2-40B4-BE49-F238E27FC236}">
                        <a16:creationId xmlns:a16="http://schemas.microsoft.com/office/drawing/2014/main" id="{8E05DED5-2AAC-44AF-A914-BF158D699D5C}"/>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85" name="Groupe 261">
                  <a:extLst>
                    <a:ext uri="{FF2B5EF4-FFF2-40B4-BE49-F238E27FC236}">
                      <a16:creationId xmlns:a16="http://schemas.microsoft.com/office/drawing/2014/main" id="{1AE35914-BF7A-49B6-B5FE-D6EB4F0FDFCB}"/>
                    </a:ext>
                  </a:extLst>
                </p:cNvPr>
                <p:cNvGrpSpPr/>
                <p:nvPr/>
              </p:nvGrpSpPr>
              <p:grpSpPr>
                <a:xfrm>
                  <a:off x="7961395" y="764771"/>
                  <a:ext cx="275900" cy="166254"/>
                  <a:chOff x="7754195" y="764771"/>
                  <a:chExt cx="275900" cy="166254"/>
                </a:xfrm>
              </p:grpSpPr>
              <p:cxnSp>
                <p:nvCxnSpPr>
                  <p:cNvPr id="289" name="Connecteur : en angle 265">
                    <a:extLst>
                      <a:ext uri="{FF2B5EF4-FFF2-40B4-BE49-F238E27FC236}">
                        <a16:creationId xmlns:a16="http://schemas.microsoft.com/office/drawing/2014/main" id="{DF635C95-939E-402D-AB11-CA41CFAA80AA}"/>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90" name="Connecteur : en angle 266">
                    <a:extLst>
                      <a:ext uri="{FF2B5EF4-FFF2-40B4-BE49-F238E27FC236}">
                        <a16:creationId xmlns:a16="http://schemas.microsoft.com/office/drawing/2014/main" id="{505385DE-D9B9-4E54-B5DA-F46784C30E26}"/>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86" name="Groupe 262">
                  <a:extLst>
                    <a:ext uri="{FF2B5EF4-FFF2-40B4-BE49-F238E27FC236}">
                      <a16:creationId xmlns:a16="http://schemas.microsoft.com/office/drawing/2014/main" id="{B7DFA3C2-1305-4633-9E82-914129198F73}"/>
                    </a:ext>
                  </a:extLst>
                </p:cNvPr>
                <p:cNvGrpSpPr/>
                <p:nvPr/>
              </p:nvGrpSpPr>
              <p:grpSpPr>
                <a:xfrm>
                  <a:off x="8372875" y="764771"/>
                  <a:ext cx="275900" cy="166254"/>
                  <a:chOff x="7754195" y="764771"/>
                  <a:chExt cx="275900" cy="166254"/>
                </a:xfrm>
              </p:grpSpPr>
              <p:cxnSp>
                <p:nvCxnSpPr>
                  <p:cNvPr id="287" name="Connecteur : en angle 263">
                    <a:extLst>
                      <a:ext uri="{FF2B5EF4-FFF2-40B4-BE49-F238E27FC236}">
                        <a16:creationId xmlns:a16="http://schemas.microsoft.com/office/drawing/2014/main" id="{612557AD-4C82-4AC9-8ED0-AD93BA562F6C}"/>
                      </a:ext>
                    </a:extLst>
                  </p:cNvPr>
                  <p:cNvCxnSpPr/>
                  <p:nvPr/>
                </p:nvCxnSpPr>
                <p:spPr>
                  <a:xfrm>
                    <a:off x="7846162"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88" name="Connecteur : en angle 264">
                    <a:extLst>
                      <a:ext uri="{FF2B5EF4-FFF2-40B4-BE49-F238E27FC236}">
                        <a16:creationId xmlns:a16="http://schemas.microsoft.com/office/drawing/2014/main" id="{2E1F0526-6EE8-4440-8E5D-C8EEBEA7606E}"/>
                      </a:ext>
                    </a:extLst>
                  </p:cNvPr>
                  <p:cNvCxnSpPr/>
                  <p:nvPr/>
                </p:nvCxnSpPr>
                <p:spPr>
                  <a:xfrm flipH="1">
                    <a:off x="7754195" y="764771"/>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cxnSp>
            <p:nvCxnSpPr>
              <p:cNvPr id="283" name="Connecteur droit 259">
                <a:extLst>
                  <a:ext uri="{FF2B5EF4-FFF2-40B4-BE49-F238E27FC236}">
                    <a16:creationId xmlns:a16="http://schemas.microsoft.com/office/drawing/2014/main" id="{B094FD25-7C89-49B7-B2DC-ED875AAFB799}"/>
                  </a:ext>
                </a:extLst>
              </p:cNvPr>
              <p:cNvCxnSpPr/>
              <p:nvPr/>
            </p:nvCxnSpPr>
            <p:spPr>
              <a:xfrm>
                <a:off x="4154291" y="1823029"/>
                <a:ext cx="125670" cy="0"/>
              </a:xfrm>
              <a:prstGeom prst="line">
                <a:avLst/>
              </a:prstGeom>
              <a:ln/>
            </p:spPr>
            <p:style>
              <a:lnRef idx="1">
                <a:schemeClr val="accent5"/>
              </a:lnRef>
              <a:fillRef idx="0">
                <a:schemeClr val="accent5"/>
              </a:fillRef>
              <a:effectRef idx="0">
                <a:schemeClr val="accent5"/>
              </a:effectRef>
              <a:fontRef idx="minor">
                <a:schemeClr val="tx1"/>
              </a:fontRef>
            </p:style>
          </p:cxnSp>
        </p:grpSp>
        <p:grpSp>
          <p:nvGrpSpPr>
            <p:cNvPr id="258" name="Groupe 23">
              <a:extLst>
                <a:ext uri="{FF2B5EF4-FFF2-40B4-BE49-F238E27FC236}">
                  <a16:creationId xmlns:a16="http://schemas.microsoft.com/office/drawing/2014/main" id="{D5BA4566-B379-44F9-94D4-8F93E1DE1797}"/>
                </a:ext>
              </a:extLst>
            </p:cNvPr>
            <p:cNvGrpSpPr/>
            <p:nvPr/>
          </p:nvGrpSpPr>
          <p:grpSpPr>
            <a:xfrm>
              <a:off x="3473326" y="2800480"/>
              <a:ext cx="513505" cy="63695"/>
              <a:chOff x="4487398" y="1463093"/>
              <a:chExt cx="513505" cy="63695"/>
            </a:xfrm>
          </p:grpSpPr>
          <p:grpSp>
            <p:nvGrpSpPr>
              <p:cNvPr id="271" name="Groupe 270">
                <a:extLst>
                  <a:ext uri="{FF2B5EF4-FFF2-40B4-BE49-F238E27FC236}">
                    <a16:creationId xmlns:a16="http://schemas.microsoft.com/office/drawing/2014/main" id="{E843CA75-8359-4771-9B9F-2C9BD719AAF6}"/>
                  </a:ext>
                </a:extLst>
              </p:cNvPr>
              <p:cNvGrpSpPr/>
              <p:nvPr/>
            </p:nvGrpSpPr>
            <p:grpSpPr>
              <a:xfrm>
                <a:off x="4487398" y="1463093"/>
                <a:ext cx="513505" cy="63695"/>
                <a:chOff x="7754195" y="720023"/>
                <a:chExt cx="894580" cy="166254"/>
              </a:xfrm>
            </p:grpSpPr>
            <p:grpSp>
              <p:nvGrpSpPr>
                <p:cNvPr id="273" name="Groupe 271">
                  <a:extLst>
                    <a:ext uri="{FF2B5EF4-FFF2-40B4-BE49-F238E27FC236}">
                      <a16:creationId xmlns:a16="http://schemas.microsoft.com/office/drawing/2014/main" id="{B98AA03E-793F-4C8E-8648-1A0EA50F0B4F}"/>
                    </a:ext>
                  </a:extLst>
                </p:cNvPr>
                <p:cNvGrpSpPr/>
                <p:nvPr/>
              </p:nvGrpSpPr>
              <p:grpSpPr>
                <a:xfrm>
                  <a:off x="7754195" y="720023"/>
                  <a:ext cx="275900" cy="166254"/>
                  <a:chOff x="7754195" y="720023"/>
                  <a:chExt cx="275900" cy="166254"/>
                </a:xfrm>
              </p:grpSpPr>
              <p:cxnSp>
                <p:nvCxnSpPr>
                  <p:cNvPr id="280" name="Connecteur : en angle 278">
                    <a:extLst>
                      <a:ext uri="{FF2B5EF4-FFF2-40B4-BE49-F238E27FC236}">
                        <a16:creationId xmlns:a16="http://schemas.microsoft.com/office/drawing/2014/main" id="{107EDC9F-2F54-4DA2-8317-2070DB441DE4}"/>
                      </a:ext>
                    </a:extLst>
                  </p:cNvPr>
                  <p:cNvCxnSpPr/>
                  <p:nvPr/>
                </p:nvCxnSpPr>
                <p:spPr>
                  <a:xfrm>
                    <a:off x="7846161" y="720023"/>
                    <a:ext cx="183934"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81" name="Connecteur : en angle 279">
                    <a:extLst>
                      <a:ext uri="{FF2B5EF4-FFF2-40B4-BE49-F238E27FC236}">
                        <a16:creationId xmlns:a16="http://schemas.microsoft.com/office/drawing/2014/main" id="{BACE5871-0876-4503-AD6E-DF70629D93C8}"/>
                      </a:ext>
                    </a:extLst>
                  </p:cNvPr>
                  <p:cNvCxnSpPr/>
                  <p:nvPr/>
                </p:nvCxnSpPr>
                <p:spPr>
                  <a:xfrm flipH="1">
                    <a:off x="7754195" y="720023"/>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74" name="Groupe 272">
                  <a:extLst>
                    <a:ext uri="{FF2B5EF4-FFF2-40B4-BE49-F238E27FC236}">
                      <a16:creationId xmlns:a16="http://schemas.microsoft.com/office/drawing/2014/main" id="{98EFD87B-F1F3-411E-92CF-1ABE8A1FFC3C}"/>
                    </a:ext>
                  </a:extLst>
                </p:cNvPr>
                <p:cNvGrpSpPr/>
                <p:nvPr/>
              </p:nvGrpSpPr>
              <p:grpSpPr>
                <a:xfrm>
                  <a:off x="8155705" y="720023"/>
                  <a:ext cx="275900" cy="166254"/>
                  <a:chOff x="7754195" y="720023"/>
                  <a:chExt cx="275900" cy="166254"/>
                </a:xfrm>
              </p:grpSpPr>
              <p:cxnSp>
                <p:nvCxnSpPr>
                  <p:cNvPr id="278" name="Connecteur : en angle 276">
                    <a:extLst>
                      <a:ext uri="{FF2B5EF4-FFF2-40B4-BE49-F238E27FC236}">
                        <a16:creationId xmlns:a16="http://schemas.microsoft.com/office/drawing/2014/main" id="{426A4099-87CF-45F9-8640-2AA19F60D344}"/>
                      </a:ext>
                    </a:extLst>
                  </p:cNvPr>
                  <p:cNvCxnSpPr/>
                  <p:nvPr/>
                </p:nvCxnSpPr>
                <p:spPr>
                  <a:xfrm>
                    <a:off x="7846161" y="720023"/>
                    <a:ext cx="183934"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79" name="Connecteur : en angle 277">
                    <a:extLst>
                      <a:ext uri="{FF2B5EF4-FFF2-40B4-BE49-F238E27FC236}">
                        <a16:creationId xmlns:a16="http://schemas.microsoft.com/office/drawing/2014/main" id="{54296D0D-F9F0-4EBD-A52B-8A9C1484A7D4}"/>
                      </a:ext>
                    </a:extLst>
                  </p:cNvPr>
                  <p:cNvCxnSpPr/>
                  <p:nvPr/>
                </p:nvCxnSpPr>
                <p:spPr>
                  <a:xfrm flipH="1">
                    <a:off x="7754195" y="720023"/>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75" name="Groupe 273">
                  <a:extLst>
                    <a:ext uri="{FF2B5EF4-FFF2-40B4-BE49-F238E27FC236}">
                      <a16:creationId xmlns:a16="http://schemas.microsoft.com/office/drawing/2014/main" id="{1721F6A7-708D-4FDE-BE4E-56539EE011C9}"/>
                    </a:ext>
                  </a:extLst>
                </p:cNvPr>
                <p:cNvGrpSpPr/>
                <p:nvPr/>
              </p:nvGrpSpPr>
              <p:grpSpPr>
                <a:xfrm>
                  <a:off x="8372875" y="720023"/>
                  <a:ext cx="275900" cy="166254"/>
                  <a:chOff x="7754195" y="720023"/>
                  <a:chExt cx="275900" cy="166254"/>
                </a:xfrm>
              </p:grpSpPr>
              <p:cxnSp>
                <p:nvCxnSpPr>
                  <p:cNvPr id="276" name="Connecteur : en angle 274">
                    <a:extLst>
                      <a:ext uri="{FF2B5EF4-FFF2-40B4-BE49-F238E27FC236}">
                        <a16:creationId xmlns:a16="http://schemas.microsoft.com/office/drawing/2014/main" id="{F544B61E-7471-4D01-8D4A-56F422A81AC6}"/>
                      </a:ext>
                    </a:extLst>
                  </p:cNvPr>
                  <p:cNvCxnSpPr/>
                  <p:nvPr/>
                </p:nvCxnSpPr>
                <p:spPr>
                  <a:xfrm>
                    <a:off x="7846161" y="720023"/>
                    <a:ext cx="183934"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77" name="Connecteur : en angle 275">
                    <a:extLst>
                      <a:ext uri="{FF2B5EF4-FFF2-40B4-BE49-F238E27FC236}">
                        <a16:creationId xmlns:a16="http://schemas.microsoft.com/office/drawing/2014/main" id="{51392A49-62AB-472D-810F-FE97B8640F9B}"/>
                      </a:ext>
                    </a:extLst>
                  </p:cNvPr>
                  <p:cNvCxnSpPr/>
                  <p:nvPr/>
                </p:nvCxnSpPr>
                <p:spPr>
                  <a:xfrm flipH="1">
                    <a:off x="7754195" y="720023"/>
                    <a:ext cx="183933"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cxnSp>
            <p:nvCxnSpPr>
              <p:cNvPr id="272" name="Connecteur droit 280">
                <a:extLst>
                  <a:ext uri="{FF2B5EF4-FFF2-40B4-BE49-F238E27FC236}">
                    <a16:creationId xmlns:a16="http://schemas.microsoft.com/office/drawing/2014/main" id="{D952406D-1F4A-46B0-AC9B-77542F296786}"/>
                  </a:ext>
                </a:extLst>
              </p:cNvPr>
              <p:cNvCxnSpPr/>
              <p:nvPr/>
            </p:nvCxnSpPr>
            <p:spPr>
              <a:xfrm>
                <a:off x="4617574" y="1524883"/>
                <a:ext cx="125670" cy="0"/>
              </a:xfrm>
              <a:prstGeom prst="line">
                <a:avLst/>
              </a:prstGeom>
              <a:ln/>
            </p:spPr>
            <p:style>
              <a:lnRef idx="1">
                <a:schemeClr val="accent5"/>
              </a:lnRef>
              <a:fillRef idx="0">
                <a:schemeClr val="accent5"/>
              </a:fillRef>
              <a:effectRef idx="0">
                <a:schemeClr val="accent5"/>
              </a:effectRef>
              <a:fontRef idx="minor">
                <a:schemeClr val="tx1"/>
              </a:fontRef>
            </p:style>
          </p:cxnSp>
        </p:grpSp>
        <p:grpSp>
          <p:nvGrpSpPr>
            <p:cNvPr id="259" name="Groupe 232">
              <a:extLst>
                <a:ext uri="{FF2B5EF4-FFF2-40B4-BE49-F238E27FC236}">
                  <a16:creationId xmlns:a16="http://schemas.microsoft.com/office/drawing/2014/main" id="{795E9998-3FBD-475C-8C8D-FAB0D50C1F62}"/>
                </a:ext>
              </a:extLst>
            </p:cNvPr>
            <p:cNvGrpSpPr/>
            <p:nvPr/>
          </p:nvGrpSpPr>
          <p:grpSpPr>
            <a:xfrm>
              <a:off x="3477281" y="3020030"/>
              <a:ext cx="505736" cy="64227"/>
              <a:chOff x="7761090" y="744878"/>
              <a:chExt cx="881047" cy="167648"/>
            </a:xfrm>
          </p:grpSpPr>
          <p:grpSp>
            <p:nvGrpSpPr>
              <p:cNvPr id="260" name="Groupe 234">
                <a:extLst>
                  <a:ext uri="{FF2B5EF4-FFF2-40B4-BE49-F238E27FC236}">
                    <a16:creationId xmlns:a16="http://schemas.microsoft.com/office/drawing/2014/main" id="{EA4285AE-B9E0-4112-869E-73F476A62126}"/>
                  </a:ext>
                </a:extLst>
              </p:cNvPr>
              <p:cNvGrpSpPr/>
              <p:nvPr/>
            </p:nvGrpSpPr>
            <p:grpSpPr>
              <a:xfrm>
                <a:off x="7761090" y="744878"/>
                <a:ext cx="469568" cy="167648"/>
                <a:chOff x="7553890" y="744878"/>
                <a:chExt cx="469568" cy="167648"/>
              </a:xfrm>
            </p:grpSpPr>
            <p:cxnSp>
              <p:nvCxnSpPr>
                <p:cNvPr id="267" name="Connecteur : en angle 241">
                  <a:extLst>
                    <a:ext uri="{FF2B5EF4-FFF2-40B4-BE49-F238E27FC236}">
                      <a16:creationId xmlns:a16="http://schemas.microsoft.com/office/drawing/2014/main" id="{BD51FD83-C444-42E6-9F40-C2829C179861}"/>
                    </a:ext>
                  </a:extLst>
                </p:cNvPr>
                <p:cNvCxnSpPr/>
                <p:nvPr/>
              </p:nvCxnSpPr>
              <p:spPr>
                <a:xfrm>
                  <a:off x="7839526" y="744878"/>
                  <a:ext cx="183932" cy="166259"/>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68" name="Connecteur : en angle 242">
                  <a:extLst>
                    <a:ext uri="{FF2B5EF4-FFF2-40B4-BE49-F238E27FC236}">
                      <a16:creationId xmlns:a16="http://schemas.microsoft.com/office/drawing/2014/main" id="{B8EEA6A4-276E-4A4F-84C0-2619D69C52C7}"/>
                    </a:ext>
                  </a:extLst>
                </p:cNvPr>
                <p:cNvCxnSpPr/>
                <p:nvPr/>
              </p:nvCxnSpPr>
              <p:spPr>
                <a:xfrm flipH="1">
                  <a:off x="7747557" y="744878"/>
                  <a:ext cx="183932" cy="166257"/>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69" name="Connecteur : en angle 282">
                  <a:extLst>
                    <a:ext uri="{FF2B5EF4-FFF2-40B4-BE49-F238E27FC236}">
                      <a16:creationId xmlns:a16="http://schemas.microsoft.com/office/drawing/2014/main" id="{956AF3A0-6798-4240-B91A-F81FEF38FE92}"/>
                    </a:ext>
                  </a:extLst>
                </p:cNvPr>
                <p:cNvCxnSpPr/>
                <p:nvPr/>
              </p:nvCxnSpPr>
              <p:spPr>
                <a:xfrm>
                  <a:off x="7645858" y="746267"/>
                  <a:ext cx="183932" cy="166259"/>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70" name="Connecteur : en angle 283">
                  <a:extLst>
                    <a:ext uri="{FF2B5EF4-FFF2-40B4-BE49-F238E27FC236}">
                      <a16:creationId xmlns:a16="http://schemas.microsoft.com/office/drawing/2014/main" id="{879CF8A5-C844-4183-BF8A-C705BE0C2621}"/>
                    </a:ext>
                  </a:extLst>
                </p:cNvPr>
                <p:cNvCxnSpPr/>
                <p:nvPr/>
              </p:nvCxnSpPr>
              <p:spPr>
                <a:xfrm flipH="1">
                  <a:off x="7553890" y="746267"/>
                  <a:ext cx="183934" cy="166257"/>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61" name="Groupe 235">
                <a:extLst>
                  <a:ext uri="{FF2B5EF4-FFF2-40B4-BE49-F238E27FC236}">
                    <a16:creationId xmlns:a16="http://schemas.microsoft.com/office/drawing/2014/main" id="{5B4E73C0-4241-4824-9937-EF0710025724}"/>
                  </a:ext>
                </a:extLst>
              </p:cNvPr>
              <p:cNvGrpSpPr/>
              <p:nvPr/>
            </p:nvGrpSpPr>
            <p:grpSpPr>
              <a:xfrm>
                <a:off x="8149067" y="744882"/>
                <a:ext cx="275900" cy="166254"/>
                <a:chOff x="7747557" y="744882"/>
                <a:chExt cx="275900" cy="166254"/>
              </a:xfrm>
            </p:grpSpPr>
            <p:cxnSp>
              <p:nvCxnSpPr>
                <p:cNvPr id="265" name="Connecteur : en angle 239">
                  <a:extLst>
                    <a:ext uri="{FF2B5EF4-FFF2-40B4-BE49-F238E27FC236}">
                      <a16:creationId xmlns:a16="http://schemas.microsoft.com/office/drawing/2014/main" id="{16A75FEF-1256-49AD-83B0-F1FF16EE0B7B}"/>
                    </a:ext>
                  </a:extLst>
                </p:cNvPr>
                <p:cNvCxnSpPr/>
                <p:nvPr/>
              </p:nvCxnSpPr>
              <p:spPr>
                <a:xfrm>
                  <a:off x="7839525" y="744882"/>
                  <a:ext cx="183932"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66" name="Connecteur : en angle 240">
                  <a:extLst>
                    <a:ext uri="{FF2B5EF4-FFF2-40B4-BE49-F238E27FC236}">
                      <a16:creationId xmlns:a16="http://schemas.microsoft.com/office/drawing/2014/main" id="{23D9BA54-B485-4587-9DD7-ED3B1DAA12EE}"/>
                    </a:ext>
                  </a:extLst>
                </p:cNvPr>
                <p:cNvCxnSpPr/>
                <p:nvPr/>
              </p:nvCxnSpPr>
              <p:spPr>
                <a:xfrm flipH="1">
                  <a:off x="7747557" y="744882"/>
                  <a:ext cx="183932"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nvGrpSpPr>
              <p:cNvPr id="262" name="Groupe 236">
                <a:extLst>
                  <a:ext uri="{FF2B5EF4-FFF2-40B4-BE49-F238E27FC236}">
                    <a16:creationId xmlns:a16="http://schemas.microsoft.com/office/drawing/2014/main" id="{DDE92D4D-7BF7-4856-B7BA-B99149D9F44B}"/>
                  </a:ext>
                </a:extLst>
              </p:cNvPr>
              <p:cNvGrpSpPr/>
              <p:nvPr/>
            </p:nvGrpSpPr>
            <p:grpSpPr>
              <a:xfrm>
                <a:off x="8366237" y="744882"/>
                <a:ext cx="275900" cy="166254"/>
                <a:chOff x="7747557" y="744882"/>
                <a:chExt cx="275900" cy="166254"/>
              </a:xfrm>
            </p:grpSpPr>
            <p:cxnSp>
              <p:nvCxnSpPr>
                <p:cNvPr id="263" name="Connecteur : en angle 237">
                  <a:extLst>
                    <a:ext uri="{FF2B5EF4-FFF2-40B4-BE49-F238E27FC236}">
                      <a16:creationId xmlns:a16="http://schemas.microsoft.com/office/drawing/2014/main" id="{B6F10F4C-740C-4190-96D0-D1DE0E3E04C6}"/>
                    </a:ext>
                  </a:extLst>
                </p:cNvPr>
                <p:cNvCxnSpPr/>
                <p:nvPr/>
              </p:nvCxnSpPr>
              <p:spPr>
                <a:xfrm>
                  <a:off x="7839525" y="744882"/>
                  <a:ext cx="183932" cy="166254"/>
                </a:xfrm>
                <a:prstGeom prst="bentConnector3">
                  <a:avLst/>
                </a:prstGeom>
                <a:ln/>
              </p:spPr>
              <p:style>
                <a:lnRef idx="1">
                  <a:schemeClr val="accent5"/>
                </a:lnRef>
                <a:fillRef idx="0">
                  <a:schemeClr val="accent5"/>
                </a:fillRef>
                <a:effectRef idx="0">
                  <a:schemeClr val="accent5"/>
                </a:effectRef>
                <a:fontRef idx="minor">
                  <a:schemeClr val="tx1"/>
                </a:fontRef>
              </p:style>
            </p:cxnSp>
            <p:cxnSp>
              <p:nvCxnSpPr>
                <p:cNvPr id="264" name="Connecteur : en angle 238">
                  <a:extLst>
                    <a:ext uri="{FF2B5EF4-FFF2-40B4-BE49-F238E27FC236}">
                      <a16:creationId xmlns:a16="http://schemas.microsoft.com/office/drawing/2014/main" id="{F1935B7A-CF30-45C3-8C3D-54690C33F866}"/>
                    </a:ext>
                  </a:extLst>
                </p:cNvPr>
                <p:cNvCxnSpPr/>
                <p:nvPr/>
              </p:nvCxnSpPr>
              <p:spPr>
                <a:xfrm flipH="1">
                  <a:off x="7747557" y="744882"/>
                  <a:ext cx="183932" cy="166254"/>
                </a:xfrm>
                <a:prstGeom prst="bentConnector3">
                  <a:avLst/>
                </a:prstGeom>
                <a:ln/>
              </p:spPr>
              <p:style>
                <a:lnRef idx="1">
                  <a:schemeClr val="accent5"/>
                </a:lnRef>
                <a:fillRef idx="0">
                  <a:schemeClr val="accent5"/>
                </a:fillRef>
                <a:effectRef idx="0">
                  <a:schemeClr val="accent5"/>
                </a:effectRef>
                <a:fontRef idx="minor">
                  <a:schemeClr val="tx1"/>
                </a:fontRef>
              </p:style>
            </p:cxnSp>
          </p:grpSp>
        </p:grpSp>
      </p:grpSp>
      <p:sp>
        <p:nvSpPr>
          <p:cNvPr id="293" name="Triangle isocèle 284">
            <a:extLst>
              <a:ext uri="{FF2B5EF4-FFF2-40B4-BE49-F238E27FC236}">
                <a16:creationId xmlns:a16="http://schemas.microsoft.com/office/drawing/2014/main" id="{AA2228DC-6E28-4C08-BF7A-FFD565363966}"/>
              </a:ext>
            </a:extLst>
          </p:cNvPr>
          <p:cNvSpPr/>
          <p:nvPr/>
        </p:nvSpPr>
        <p:spPr>
          <a:xfrm>
            <a:off x="6537643" y="3537455"/>
            <a:ext cx="128016" cy="103632"/>
          </a:xfrm>
          <a:prstGeom prst="triangl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457173">
              <a:defRPr/>
            </a:pPr>
            <a:endParaRPr lang="en-US">
              <a:solidFill>
                <a:prstClr val="white"/>
              </a:solidFill>
              <a:latin typeface="Arial"/>
            </a:endParaRPr>
          </a:p>
        </p:txBody>
      </p:sp>
      <p:grpSp>
        <p:nvGrpSpPr>
          <p:cNvPr id="294" name="Groupe 33">
            <a:extLst>
              <a:ext uri="{FF2B5EF4-FFF2-40B4-BE49-F238E27FC236}">
                <a16:creationId xmlns:a16="http://schemas.microsoft.com/office/drawing/2014/main" id="{3E1E01E5-CC92-4319-8522-96FBD939729C}"/>
              </a:ext>
            </a:extLst>
          </p:cNvPr>
          <p:cNvGrpSpPr/>
          <p:nvPr/>
        </p:nvGrpSpPr>
        <p:grpSpPr>
          <a:xfrm>
            <a:off x="2411172" y="3320217"/>
            <a:ext cx="606515" cy="178809"/>
            <a:chOff x="793176" y="1883445"/>
            <a:chExt cx="606515" cy="177079"/>
          </a:xfrm>
        </p:grpSpPr>
        <p:cxnSp>
          <p:nvCxnSpPr>
            <p:cNvPr id="295" name="Connecteur droit 28">
              <a:extLst>
                <a:ext uri="{FF2B5EF4-FFF2-40B4-BE49-F238E27FC236}">
                  <a16:creationId xmlns:a16="http://schemas.microsoft.com/office/drawing/2014/main" id="{02002BCE-350B-4300-BE5B-9E0559119D20}"/>
                </a:ext>
              </a:extLst>
            </p:cNvPr>
            <p:cNvCxnSpPr>
              <a:cxnSpLocks noChangeShapeType="1"/>
            </p:cNvCxnSpPr>
            <p:nvPr/>
          </p:nvCxnSpPr>
          <p:spPr bwMode="gray">
            <a:xfrm flipH="1">
              <a:off x="793176" y="1888708"/>
              <a:ext cx="108000" cy="171816"/>
            </a:xfrm>
            <a:prstGeom prst="line">
              <a:avLst/>
            </a:prstGeom>
            <a:noFill/>
            <a:ln w="19050" algn="ctr">
              <a:solidFill>
                <a:schemeClr val="accent1"/>
              </a:solidFill>
              <a:round/>
              <a:headEnd type="none" w="sm" len="sm"/>
              <a:tailEnd type="none" w="sm" len="sm"/>
            </a:ln>
          </p:spPr>
        </p:cxnSp>
        <p:cxnSp>
          <p:nvCxnSpPr>
            <p:cNvPr id="296" name="Connecteur droit 30">
              <a:extLst>
                <a:ext uri="{FF2B5EF4-FFF2-40B4-BE49-F238E27FC236}">
                  <a16:creationId xmlns:a16="http://schemas.microsoft.com/office/drawing/2014/main" id="{0F39464D-F04E-4DC6-9DC8-0F0BD7A0B006}"/>
                </a:ext>
              </a:extLst>
            </p:cNvPr>
            <p:cNvCxnSpPr>
              <a:cxnSpLocks noChangeShapeType="1"/>
            </p:cNvCxnSpPr>
            <p:nvPr/>
          </p:nvCxnSpPr>
          <p:spPr bwMode="gray">
            <a:xfrm flipH="1">
              <a:off x="1291691" y="1883445"/>
              <a:ext cx="108000" cy="172800"/>
            </a:xfrm>
            <a:prstGeom prst="line">
              <a:avLst/>
            </a:prstGeom>
            <a:noFill/>
            <a:ln w="19050" algn="ctr">
              <a:solidFill>
                <a:schemeClr val="accent1"/>
              </a:solidFill>
              <a:round/>
              <a:headEnd type="none" w="sm" len="sm"/>
              <a:tailEnd type="none" w="sm" len="sm"/>
            </a:ln>
          </p:spPr>
        </p:cxnSp>
        <p:cxnSp>
          <p:nvCxnSpPr>
            <p:cNvPr id="297" name="Connecteur droit 48">
              <a:extLst>
                <a:ext uri="{FF2B5EF4-FFF2-40B4-BE49-F238E27FC236}">
                  <a16:creationId xmlns:a16="http://schemas.microsoft.com/office/drawing/2014/main" id="{B2DB6769-D943-48F1-BA6A-94EAECCE2E55}"/>
                </a:ext>
              </a:extLst>
            </p:cNvPr>
            <p:cNvCxnSpPr>
              <a:cxnSpLocks noChangeShapeType="1"/>
            </p:cNvCxnSpPr>
            <p:nvPr/>
          </p:nvCxnSpPr>
          <p:spPr bwMode="gray">
            <a:xfrm>
              <a:off x="855522" y="1989732"/>
              <a:ext cx="449261" cy="0"/>
            </a:xfrm>
            <a:prstGeom prst="line">
              <a:avLst/>
            </a:prstGeom>
            <a:noFill/>
            <a:ln w="12700" algn="ctr">
              <a:solidFill>
                <a:schemeClr val="accent1"/>
              </a:solidFill>
              <a:prstDash val="sysDash"/>
              <a:round/>
              <a:headEnd type="none" w="sm" len="sm"/>
              <a:tailEnd type="none" w="sm" len="sm"/>
            </a:ln>
          </p:spPr>
        </p:cxnSp>
      </p:grpSp>
      <p:sp>
        <p:nvSpPr>
          <p:cNvPr id="298" name="Ellipse 84">
            <a:extLst>
              <a:ext uri="{FF2B5EF4-FFF2-40B4-BE49-F238E27FC236}">
                <a16:creationId xmlns:a16="http://schemas.microsoft.com/office/drawing/2014/main" id="{F249A977-34B2-46CA-B614-B89F42A6A280}"/>
              </a:ext>
            </a:extLst>
          </p:cNvPr>
          <p:cNvSpPr/>
          <p:nvPr/>
        </p:nvSpPr>
        <p:spPr bwMode="gray">
          <a:xfrm>
            <a:off x="2390691" y="3478864"/>
            <a:ext cx="36576" cy="35784"/>
          </a:xfrm>
          <a:prstGeom prst="ellipse">
            <a:avLst/>
          </a:prstGeom>
          <a:solidFill>
            <a:schemeClr val="accent1"/>
          </a:solidFill>
          <a:ln w="12700" cap="flat" cmpd="sng" algn="ctr">
            <a:solidFill>
              <a:schemeClr val="accent1"/>
            </a:solidFill>
            <a:prstDash val="solid"/>
            <a:round/>
            <a:headEnd type="none" w="sm" len="sm"/>
            <a:tailEnd type="none" w="sm" len="sm"/>
          </a:ln>
          <a:effectLst/>
        </p:spPr>
        <p:txBody>
          <a:bodyPr/>
          <a:lstStyle/>
          <a:p>
            <a:pPr defTabSz="457173">
              <a:defRPr/>
            </a:pPr>
            <a:endParaRPr lang="en-US" sz="1000">
              <a:ln>
                <a:solidFill>
                  <a:srgbClr val="000000"/>
                </a:solidFill>
              </a:ln>
              <a:solidFill>
                <a:srgbClr val="0070C0"/>
              </a:solidFill>
              <a:latin typeface="Arial"/>
            </a:endParaRPr>
          </a:p>
        </p:txBody>
      </p:sp>
      <p:sp>
        <p:nvSpPr>
          <p:cNvPr id="299" name="Ellipse 84">
            <a:extLst>
              <a:ext uri="{FF2B5EF4-FFF2-40B4-BE49-F238E27FC236}">
                <a16:creationId xmlns:a16="http://schemas.microsoft.com/office/drawing/2014/main" id="{7F2022C8-FCD6-403C-8ED4-37A8CC87B294}"/>
              </a:ext>
            </a:extLst>
          </p:cNvPr>
          <p:cNvSpPr/>
          <p:nvPr/>
        </p:nvSpPr>
        <p:spPr bwMode="gray">
          <a:xfrm>
            <a:off x="2892299" y="3476859"/>
            <a:ext cx="36576" cy="35784"/>
          </a:xfrm>
          <a:prstGeom prst="ellipse">
            <a:avLst/>
          </a:prstGeom>
          <a:solidFill>
            <a:schemeClr val="accent1"/>
          </a:solidFill>
          <a:ln w="12700" cap="flat" cmpd="sng" algn="ctr">
            <a:solidFill>
              <a:schemeClr val="accent1"/>
            </a:solidFill>
            <a:prstDash val="solid"/>
            <a:round/>
            <a:headEnd type="none" w="sm" len="sm"/>
            <a:tailEnd type="none" w="sm" len="sm"/>
          </a:ln>
          <a:effectLst/>
        </p:spPr>
        <p:txBody>
          <a:bodyPr/>
          <a:lstStyle/>
          <a:p>
            <a:pPr defTabSz="457173">
              <a:defRPr/>
            </a:pPr>
            <a:endParaRPr lang="en-US" sz="1000">
              <a:ln>
                <a:solidFill>
                  <a:srgbClr val="000000"/>
                </a:solidFill>
              </a:ln>
              <a:solidFill>
                <a:srgbClr val="0070C0"/>
              </a:solidFill>
              <a:latin typeface="Arial"/>
            </a:endParaRPr>
          </a:p>
        </p:txBody>
      </p:sp>
      <p:cxnSp>
        <p:nvCxnSpPr>
          <p:cNvPr id="300" name="Connecteur droit 37">
            <a:extLst>
              <a:ext uri="{FF2B5EF4-FFF2-40B4-BE49-F238E27FC236}">
                <a16:creationId xmlns:a16="http://schemas.microsoft.com/office/drawing/2014/main" id="{94B2B62F-0C42-4C35-BBCD-EE04242CB8BD}"/>
              </a:ext>
            </a:extLst>
          </p:cNvPr>
          <p:cNvCxnSpPr/>
          <p:nvPr/>
        </p:nvCxnSpPr>
        <p:spPr>
          <a:xfrm>
            <a:off x="2391835" y="3349307"/>
            <a:ext cx="36000" cy="0"/>
          </a:xfrm>
          <a:prstGeom prst="line">
            <a:avLst/>
          </a:prstGeom>
          <a:ln w="19050" cap="rnd">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301" name="Connecteur droit 340">
            <a:extLst>
              <a:ext uri="{FF2B5EF4-FFF2-40B4-BE49-F238E27FC236}">
                <a16:creationId xmlns:a16="http://schemas.microsoft.com/office/drawing/2014/main" id="{45E5E9B7-76DB-48B1-B998-05C4E68E0A1C}"/>
              </a:ext>
            </a:extLst>
          </p:cNvPr>
          <p:cNvCxnSpPr/>
          <p:nvPr/>
        </p:nvCxnSpPr>
        <p:spPr>
          <a:xfrm>
            <a:off x="2890871" y="3349307"/>
            <a:ext cx="36000" cy="0"/>
          </a:xfrm>
          <a:prstGeom prst="line">
            <a:avLst/>
          </a:prstGeom>
          <a:ln w="19050" cap="rnd">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302" name="ZoneTexte 40">
            <a:extLst>
              <a:ext uri="{FF2B5EF4-FFF2-40B4-BE49-F238E27FC236}">
                <a16:creationId xmlns:a16="http://schemas.microsoft.com/office/drawing/2014/main" id="{0B7951A0-EFC4-4788-B38C-AC03D9B36657}"/>
              </a:ext>
            </a:extLst>
          </p:cNvPr>
          <p:cNvSpPr txBox="1"/>
          <p:nvPr/>
        </p:nvSpPr>
        <p:spPr>
          <a:xfrm>
            <a:off x="2411173" y="3649385"/>
            <a:ext cx="492443" cy="246221"/>
          </a:xfrm>
          <a:prstGeom prst="rect">
            <a:avLst/>
          </a:prstGeom>
          <a:noFill/>
        </p:spPr>
        <p:txBody>
          <a:bodyPr wrap="none" rtlCol="0">
            <a:spAutoFit/>
          </a:bodyPr>
          <a:lstStyle/>
          <a:p>
            <a:pPr defTabSz="457173">
              <a:defRPr/>
            </a:pPr>
            <a:r>
              <a:rPr lang="fr-FR" sz="1000" i="1">
                <a:solidFill>
                  <a:srgbClr val="626469"/>
                </a:solidFill>
                <a:latin typeface="Arial"/>
              </a:rPr>
              <a:t>I</a:t>
            </a:r>
            <a:r>
              <a:rPr lang="fr-FR" sz="800">
                <a:solidFill>
                  <a:srgbClr val="626469"/>
                </a:solidFill>
                <a:latin typeface="Arial"/>
              </a:rPr>
              <a:t>&gt;2,5A</a:t>
            </a:r>
            <a:endParaRPr lang="en-US" sz="800">
              <a:solidFill>
                <a:srgbClr val="626469"/>
              </a:solidFill>
              <a:latin typeface="Arial"/>
            </a:endParaRPr>
          </a:p>
        </p:txBody>
      </p:sp>
      <p:sp>
        <p:nvSpPr>
          <p:cNvPr id="303" name="ZoneTexte 341">
            <a:extLst>
              <a:ext uri="{FF2B5EF4-FFF2-40B4-BE49-F238E27FC236}">
                <a16:creationId xmlns:a16="http://schemas.microsoft.com/office/drawing/2014/main" id="{EDE8183E-A897-4EB3-A4D3-39E1C4C3E97F}"/>
              </a:ext>
            </a:extLst>
          </p:cNvPr>
          <p:cNvSpPr txBox="1"/>
          <p:nvPr/>
        </p:nvSpPr>
        <p:spPr>
          <a:xfrm>
            <a:off x="2461072" y="3828641"/>
            <a:ext cx="405880" cy="246221"/>
          </a:xfrm>
          <a:prstGeom prst="rect">
            <a:avLst/>
          </a:prstGeom>
          <a:noFill/>
        </p:spPr>
        <p:txBody>
          <a:bodyPr wrap="none" rtlCol="0">
            <a:spAutoFit/>
          </a:bodyPr>
          <a:lstStyle/>
          <a:p>
            <a:pPr defTabSz="457173">
              <a:defRPr/>
            </a:pPr>
            <a:r>
              <a:rPr lang="fr-FR" sz="1000" i="1">
                <a:solidFill>
                  <a:srgbClr val="626469"/>
                </a:solidFill>
                <a:latin typeface="Arial"/>
              </a:rPr>
              <a:t>I</a:t>
            </a:r>
            <a:r>
              <a:rPr lang="fr-FR" sz="800">
                <a:solidFill>
                  <a:srgbClr val="626469"/>
                </a:solidFill>
                <a:latin typeface="Arial"/>
              </a:rPr>
              <a:t>=0A</a:t>
            </a:r>
            <a:endParaRPr lang="en-US" sz="800">
              <a:solidFill>
                <a:srgbClr val="626469"/>
              </a:solidFill>
              <a:latin typeface="Arial"/>
            </a:endParaRPr>
          </a:p>
        </p:txBody>
      </p:sp>
      <p:sp>
        <p:nvSpPr>
          <p:cNvPr id="304" name="Rectangle à coins arrondis 32">
            <a:extLst>
              <a:ext uri="{FF2B5EF4-FFF2-40B4-BE49-F238E27FC236}">
                <a16:creationId xmlns:a16="http://schemas.microsoft.com/office/drawing/2014/main" id="{60A4B60B-439F-49FE-AF8D-D2B7A7C32BFD}"/>
              </a:ext>
            </a:extLst>
          </p:cNvPr>
          <p:cNvSpPr>
            <a:spLocks noChangeArrowheads="1"/>
          </p:cNvSpPr>
          <p:nvPr/>
        </p:nvSpPr>
        <p:spPr bwMode="gray">
          <a:xfrm>
            <a:off x="2513007" y="5396649"/>
            <a:ext cx="299507" cy="67107"/>
          </a:xfrm>
          <a:prstGeom prst="roundRect">
            <a:avLst>
              <a:gd name="adj" fmla="val 16667"/>
            </a:avLst>
          </a:prstGeom>
          <a:solidFill>
            <a:schemeClr val="bg1"/>
          </a:solidFill>
          <a:ln w="19050" algn="ctr">
            <a:solidFill>
              <a:schemeClr val="accent1"/>
            </a:solidFill>
            <a:round/>
            <a:headEnd type="none" w="sm" len="sm"/>
            <a:tailEnd type="none" w="sm" len="sm"/>
          </a:ln>
        </p:spPr>
        <p:txBody>
          <a:bodyPr/>
          <a:lstStyle/>
          <a:p>
            <a:pPr defTabSz="457173">
              <a:defRPr/>
            </a:pPr>
            <a:endParaRPr lang="en-US" sz="1000">
              <a:solidFill>
                <a:srgbClr val="626469"/>
              </a:solidFill>
              <a:latin typeface="Arial"/>
            </a:endParaRPr>
          </a:p>
        </p:txBody>
      </p:sp>
      <p:sp>
        <p:nvSpPr>
          <p:cNvPr id="305" name="Triangle isocèle 342">
            <a:extLst>
              <a:ext uri="{FF2B5EF4-FFF2-40B4-BE49-F238E27FC236}">
                <a16:creationId xmlns:a16="http://schemas.microsoft.com/office/drawing/2014/main" id="{31A67887-7493-49E7-8AC5-489FD834F4E4}"/>
              </a:ext>
            </a:extLst>
          </p:cNvPr>
          <p:cNvSpPr/>
          <p:nvPr/>
        </p:nvSpPr>
        <p:spPr>
          <a:xfrm rot="16200000">
            <a:off x="4733119" y="3409707"/>
            <a:ext cx="128016" cy="103632"/>
          </a:xfrm>
          <a:prstGeom prst="triangl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457173">
              <a:defRPr/>
            </a:pPr>
            <a:endParaRPr lang="en-US">
              <a:solidFill>
                <a:prstClr val="white"/>
              </a:solidFill>
              <a:latin typeface="Arial"/>
            </a:endParaRPr>
          </a:p>
        </p:txBody>
      </p:sp>
      <p:sp>
        <p:nvSpPr>
          <p:cNvPr id="306" name="Rettangolo 305">
            <a:extLst>
              <a:ext uri="{FF2B5EF4-FFF2-40B4-BE49-F238E27FC236}">
                <a16:creationId xmlns:a16="http://schemas.microsoft.com/office/drawing/2014/main" id="{5F1BA77C-6FDD-420E-9156-D08B2A8714A2}"/>
              </a:ext>
            </a:extLst>
          </p:cNvPr>
          <p:cNvSpPr/>
          <p:nvPr/>
        </p:nvSpPr>
        <p:spPr>
          <a:xfrm>
            <a:off x="1149305" y="5841365"/>
            <a:ext cx="4572000" cy="523220"/>
          </a:xfrm>
          <a:prstGeom prst="rect">
            <a:avLst/>
          </a:prstGeom>
        </p:spPr>
        <p:txBody>
          <a:bodyPr>
            <a:spAutoFit/>
          </a:bodyPr>
          <a:lstStyle/>
          <a:p>
            <a:pPr marL="0" lvl="1" defTabSz="457173">
              <a:buClr>
                <a:srgbClr val="36C746"/>
              </a:buClr>
              <a:defRPr/>
            </a:pPr>
            <a:r>
              <a:rPr lang="en-US" sz="1400" dirty="0">
                <a:solidFill>
                  <a:schemeClr val="bg1"/>
                </a:solidFill>
                <a:latin typeface="Arial"/>
              </a:rPr>
              <a:t>L’AFDD è in </a:t>
            </a:r>
            <a:r>
              <a:rPr lang="en-US" sz="1400" dirty="0" err="1">
                <a:solidFill>
                  <a:schemeClr val="bg1"/>
                </a:solidFill>
                <a:latin typeface="Arial"/>
              </a:rPr>
              <a:t>grado</a:t>
            </a:r>
            <a:r>
              <a:rPr lang="en-US" sz="1400" dirty="0">
                <a:solidFill>
                  <a:schemeClr val="bg1"/>
                </a:solidFill>
                <a:latin typeface="Arial"/>
              </a:rPr>
              <a:t> di </a:t>
            </a:r>
            <a:r>
              <a:rPr lang="en-US" sz="1400" dirty="0" err="1">
                <a:solidFill>
                  <a:schemeClr val="bg1"/>
                </a:solidFill>
                <a:latin typeface="Arial"/>
              </a:rPr>
              <a:t>capire</a:t>
            </a:r>
            <a:r>
              <a:rPr lang="en-US" sz="1400" dirty="0">
                <a:solidFill>
                  <a:schemeClr val="bg1"/>
                </a:solidFill>
                <a:latin typeface="Arial"/>
              </a:rPr>
              <a:t> se </a:t>
            </a:r>
            <a:r>
              <a:rPr lang="en-US" sz="1400" dirty="0" err="1">
                <a:solidFill>
                  <a:schemeClr val="bg1"/>
                </a:solidFill>
                <a:latin typeface="Arial"/>
              </a:rPr>
              <a:t>si</a:t>
            </a:r>
            <a:r>
              <a:rPr lang="en-US" sz="1400" dirty="0">
                <a:solidFill>
                  <a:schemeClr val="bg1"/>
                </a:solidFill>
                <a:latin typeface="Arial"/>
              </a:rPr>
              <a:t> </a:t>
            </a:r>
            <a:r>
              <a:rPr lang="en-US" sz="1400" dirty="0" err="1">
                <a:solidFill>
                  <a:schemeClr val="bg1"/>
                </a:solidFill>
                <a:latin typeface="Arial"/>
              </a:rPr>
              <a:t>tratta</a:t>
            </a:r>
            <a:r>
              <a:rPr lang="en-US" sz="1400" dirty="0">
                <a:solidFill>
                  <a:schemeClr val="bg1"/>
                </a:solidFill>
                <a:latin typeface="Arial"/>
              </a:rPr>
              <a:t> di un arco </a:t>
            </a:r>
            <a:r>
              <a:rPr lang="en-US" sz="1400" dirty="0" err="1">
                <a:solidFill>
                  <a:schemeClr val="bg1"/>
                </a:solidFill>
                <a:latin typeface="Arial"/>
              </a:rPr>
              <a:t>elettrico</a:t>
            </a:r>
            <a:r>
              <a:rPr lang="en-US" sz="1400" dirty="0">
                <a:solidFill>
                  <a:schemeClr val="bg1"/>
                </a:solidFill>
                <a:latin typeface="Arial"/>
              </a:rPr>
              <a:t> </a:t>
            </a:r>
            <a:r>
              <a:rPr lang="en-US" sz="1400" dirty="0" err="1">
                <a:solidFill>
                  <a:schemeClr val="bg1"/>
                </a:solidFill>
                <a:latin typeface="Arial"/>
              </a:rPr>
              <a:t>pericoloso</a:t>
            </a:r>
            <a:r>
              <a:rPr lang="en-US" sz="1400" dirty="0">
                <a:solidFill>
                  <a:schemeClr val="bg1"/>
                </a:solidFill>
                <a:latin typeface="Arial"/>
              </a:rPr>
              <a:t> o un arco di </a:t>
            </a:r>
            <a:r>
              <a:rPr lang="en-US" sz="1400" dirty="0" err="1">
                <a:solidFill>
                  <a:schemeClr val="bg1"/>
                </a:solidFill>
                <a:latin typeface="Arial"/>
              </a:rPr>
              <a:t>funzionamento</a:t>
            </a:r>
            <a:r>
              <a:rPr lang="en-US" sz="1400" dirty="0">
                <a:solidFill>
                  <a:schemeClr val="bg1"/>
                </a:solidFill>
                <a:latin typeface="Arial"/>
              </a:rPr>
              <a:t>.</a:t>
            </a:r>
          </a:p>
        </p:txBody>
      </p:sp>
      <p:pic>
        <p:nvPicPr>
          <p:cNvPr id="307" name="Elemento grafico 306" descr="Avvertenza">
            <a:extLst>
              <a:ext uri="{FF2B5EF4-FFF2-40B4-BE49-F238E27FC236}">
                <a16:creationId xmlns:a16="http://schemas.microsoft.com/office/drawing/2014/main" id="{34DDB527-393B-4E0E-B1DC-A71BAAF2A02A}"/>
              </a:ext>
            </a:extLst>
          </p:cNvPr>
          <p:cNvPicPr>
            <a:picLocks noChangeAspect="1"/>
          </p:cNvPicPr>
          <p:nvPr/>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219" y="5744097"/>
            <a:ext cx="576991" cy="576991"/>
          </a:xfrm>
          <a:prstGeom prst="rect">
            <a:avLst/>
          </a:prstGeom>
        </p:spPr>
      </p:pic>
      <p:pic>
        <p:nvPicPr>
          <p:cNvPr id="156" name="Image 10">
            <a:extLst>
              <a:ext uri="{FF2B5EF4-FFF2-40B4-BE49-F238E27FC236}">
                <a16:creationId xmlns:a16="http://schemas.microsoft.com/office/drawing/2014/main" id="{A27D58DD-D392-4EDD-A826-B397831C62F6}"/>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175138" y="2601670"/>
            <a:ext cx="2493615" cy="2493615"/>
          </a:xfrm>
          <a:prstGeom prst="rect">
            <a:avLst/>
          </a:prstGeom>
        </p:spPr>
      </p:pic>
      <p:sp>
        <p:nvSpPr>
          <p:cNvPr id="8" name="Titolo 7">
            <a:extLst>
              <a:ext uri="{FF2B5EF4-FFF2-40B4-BE49-F238E27FC236}">
                <a16:creationId xmlns:a16="http://schemas.microsoft.com/office/drawing/2014/main" id="{B1B302D3-A9E2-10B6-15C0-707E675AC0D8}"/>
              </a:ext>
            </a:extLst>
          </p:cNvPr>
          <p:cNvSpPr>
            <a:spLocks noGrp="1"/>
          </p:cNvSpPr>
          <p:nvPr>
            <p:ph type="title"/>
          </p:nvPr>
        </p:nvSpPr>
        <p:spPr/>
        <p:txBody>
          <a:bodyPr/>
          <a:lstStyle/>
          <a:p>
            <a:r>
              <a:rPr lang="it-IT" dirty="0"/>
              <a:t>Protezione AFDD</a:t>
            </a:r>
          </a:p>
        </p:txBody>
      </p:sp>
    </p:spTree>
    <p:extLst>
      <p:ext uri="{BB962C8B-B14F-4D97-AF65-F5344CB8AC3E}">
        <p14:creationId xmlns:p14="http://schemas.microsoft.com/office/powerpoint/2010/main" val="240008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repeatCount="indefinite" fill="hold" grpId="0" nodeType="click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wipe(up)">
                                      <p:cBhvr>
                                        <p:cTn id="7" dur="1500"/>
                                        <p:tgtEl>
                                          <p:spTgt spid="208"/>
                                        </p:tgtEl>
                                      </p:cBhvr>
                                    </p:animEffect>
                                  </p:childTnLst>
                                </p:cTn>
                              </p:par>
                              <p:par>
                                <p:cTn id="8" presetID="22" presetClass="entr" presetSubtype="4" repeatCount="indefinite" fill="hold" grpId="0" nodeType="withEffect">
                                  <p:stCondLst>
                                    <p:cond delay="0"/>
                                  </p:stCondLst>
                                  <p:childTnLst>
                                    <p:set>
                                      <p:cBhvr>
                                        <p:cTn id="9" dur="1" fill="hold">
                                          <p:stCondLst>
                                            <p:cond delay="0"/>
                                          </p:stCondLst>
                                        </p:cTn>
                                        <p:tgtEl>
                                          <p:spTgt spid="207"/>
                                        </p:tgtEl>
                                        <p:attrNameLst>
                                          <p:attrName>style.visibility</p:attrName>
                                        </p:attrNameLst>
                                      </p:cBhvr>
                                      <p:to>
                                        <p:strVal val="visible"/>
                                      </p:to>
                                    </p:set>
                                    <p:animEffect transition="in" filter="wipe(down)">
                                      <p:cBhvr>
                                        <p:cTn id="10" dur="1500"/>
                                        <p:tgtEl>
                                          <p:spTgt spid="2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2"/>
                                        </p:tgtEl>
                                        <p:attrNameLst>
                                          <p:attrName>style.visibility</p:attrName>
                                        </p:attrNameLst>
                                      </p:cBhvr>
                                      <p:to>
                                        <p:strVal val="visible"/>
                                      </p:to>
                                    </p:set>
                                    <p:animEffect transition="in" filter="fade">
                                      <p:cBhvr>
                                        <p:cTn id="13" dur="1000"/>
                                        <p:tgtEl>
                                          <p:spTgt spid="302"/>
                                        </p:tgtEl>
                                      </p:cBhvr>
                                    </p:animEffect>
                                  </p:childTnLst>
                                </p:cTn>
                              </p:par>
                            </p:childTnLst>
                          </p:cTn>
                        </p:par>
                        <p:par>
                          <p:cTn id="14" fill="hold">
                            <p:stCondLst>
                              <p:cond delay="1500"/>
                            </p:stCondLst>
                            <p:childTnLst>
                              <p:par>
                                <p:cTn id="15" presetID="22" presetClass="entr" presetSubtype="8" repeatCount="indefinite" fill="hold" nodeType="afterEffect">
                                  <p:stCondLst>
                                    <p:cond delay="2000"/>
                                  </p:stCondLst>
                                  <p:childTnLst>
                                    <p:set>
                                      <p:cBhvr>
                                        <p:cTn id="16" dur="1" fill="hold">
                                          <p:stCondLst>
                                            <p:cond delay="0"/>
                                          </p:stCondLst>
                                        </p:cTn>
                                        <p:tgtEl>
                                          <p:spTgt spid="209"/>
                                        </p:tgtEl>
                                        <p:attrNameLst>
                                          <p:attrName>style.visibility</p:attrName>
                                        </p:attrNameLst>
                                      </p:cBhvr>
                                      <p:to>
                                        <p:strVal val="visible"/>
                                      </p:to>
                                    </p:set>
                                    <p:animEffect transition="in" filter="wipe(left)">
                                      <p:cBhvr>
                                        <p:cTn id="17" dur="1000"/>
                                        <p:tgtEl>
                                          <p:spTgt spid="209"/>
                                        </p:tgtEl>
                                      </p:cBhvr>
                                    </p:animEffect>
                                  </p:childTnLst>
                                </p:cTn>
                              </p:par>
                            </p:childTnLst>
                          </p:cTn>
                        </p:par>
                        <p:par>
                          <p:cTn id="18" fill="hold">
                            <p:stCondLst>
                              <p:cond delay="4500"/>
                            </p:stCondLst>
                            <p:childTnLst>
                              <p:par>
                                <p:cTn id="19" presetID="22" presetClass="entr" presetSubtype="8" repeatCount="indefinite" fill="hold" nodeType="afterEffect">
                                  <p:stCondLst>
                                    <p:cond delay="1000"/>
                                  </p:stCondLst>
                                  <p:childTnLst>
                                    <p:set>
                                      <p:cBhvr>
                                        <p:cTn id="20" dur="1" fill="hold">
                                          <p:stCondLst>
                                            <p:cond delay="0"/>
                                          </p:stCondLst>
                                        </p:cTn>
                                        <p:tgtEl>
                                          <p:spTgt spid="212"/>
                                        </p:tgtEl>
                                        <p:attrNameLst>
                                          <p:attrName>style.visibility</p:attrName>
                                        </p:attrNameLst>
                                      </p:cBhvr>
                                      <p:to>
                                        <p:strVal val="visible"/>
                                      </p:to>
                                    </p:set>
                                    <p:animEffect transition="in" filter="wipe(left)">
                                      <p:cBhvr>
                                        <p:cTn id="21" dur="1000"/>
                                        <p:tgtEl>
                                          <p:spTgt spid="21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2"/>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1" nodeType="afterEffect">
                                  <p:stCondLst>
                                    <p:cond delay="500"/>
                                  </p:stCondLst>
                                  <p:endCondLst>
                                    <p:cond evt="onNext" delay="0">
                                      <p:tgtEl>
                                        <p:sldTgt/>
                                      </p:tgtEl>
                                    </p:cond>
                                  </p:endCondLst>
                                  <p:childTnLst>
                                    <p:set>
                                      <p:cBhvr>
                                        <p:cTn id="28" dur="1" fill="hold">
                                          <p:stCondLst>
                                            <p:cond delay="0"/>
                                          </p:stCondLst>
                                        </p:cTn>
                                        <p:tgtEl>
                                          <p:spTgt spid="252"/>
                                        </p:tgtEl>
                                        <p:attrNameLst>
                                          <p:attrName>style.visibility</p:attrName>
                                        </p:attrNameLst>
                                      </p:cBhvr>
                                      <p:to>
                                        <p:strVal val="visible"/>
                                      </p:to>
                                    </p:set>
                                  </p:childTnLst>
                                </p:cTn>
                              </p:par>
                            </p:childTnLst>
                          </p:cTn>
                        </p:par>
                        <p:par>
                          <p:cTn id="29" fill="hold">
                            <p:stCondLst>
                              <p:cond delay="500"/>
                            </p:stCondLst>
                            <p:childTnLst>
                              <p:par>
                                <p:cTn id="30" presetID="1" presetClass="exit" presetSubtype="0" fill="hold" nodeType="afterEffect">
                                  <p:stCondLst>
                                    <p:cond delay="500"/>
                                  </p:stCondLst>
                                  <p:childTnLst>
                                    <p:set>
                                      <p:cBhvr>
                                        <p:cTn id="31" dur="1" fill="hold">
                                          <p:stCondLst>
                                            <p:cond delay="0"/>
                                          </p:stCondLst>
                                        </p:cTn>
                                        <p:tgtEl>
                                          <p:spTgt spid="209"/>
                                        </p:tgtEl>
                                        <p:attrNameLst>
                                          <p:attrName>style.visibility</p:attrName>
                                        </p:attrNameLst>
                                      </p:cBhvr>
                                      <p:to>
                                        <p:strVal val="hidden"/>
                                      </p:to>
                                    </p:set>
                                  </p:childTnLst>
                                </p:cTn>
                              </p:par>
                              <p:par>
                                <p:cTn id="32" presetID="1" presetClass="exit" presetSubtype="0" fill="hold" nodeType="withEffect">
                                  <p:stCondLst>
                                    <p:cond delay="500"/>
                                  </p:stCondLst>
                                  <p:childTnLst>
                                    <p:set>
                                      <p:cBhvr>
                                        <p:cTn id="33" dur="1" fill="hold">
                                          <p:stCondLst>
                                            <p:cond delay="0"/>
                                          </p:stCondLst>
                                        </p:cTn>
                                        <p:tgtEl>
                                          <p:spTgt spid="212"/>
                                        </p:tgtEl>
                                        <p:attrNameLst>
                                          <p:attrName>style.visibility</p:attrName>
                                        </p:attrNameLst>
                                      </p:cBhvr>
                                      <p:to>
                                        <p:strVal val="hidden"/>
                                      </p:to>
                                    </p:set>
                                  </p:childTnLst>
                                </p:cTn>
                              </p:par>
                            </p:childTnLst>
                          </p:cTn>
                        </p:par>
                        <p:par>
                          <p:cTn id="34" fill="hold">
                            <p:stCondLst>
                              <p:cond delay="1000"/>
                            </p:stCondLst>
                            <p:childTnLst>
                              <p:par>
                                <p:cTn id="35" presetID="22" presetClass="entr" presetSubtype="8" repeatCount="indefinite" fill="hold" nodeType="afterEffect">
                                  <p:stCondLst>
                                    <p:cond delay="500"/>
                                  </p:stCondLst>
                                  <p:childTnLst>
                                    <p:set>
                                      <p:cBhvr>
                                        <p:cTn id="36" dur="1" fill="hold">
                                          <p:stCondLst>
                                            <p:cond delay="0"/>
                                          </p:stCondLst>
                                        </p:cTn>
                                        <p:tgtEl>
                                          <p:spTgt spid="253"/>
                                        </p:tgtEl>
                                        <p:attrNameLst>
                                          <p:attrName>style.visibility</p:attrName>
                                        </p:attrNameLst>
                                      </p:cBhvr>
                                      <p:to>
                                        <p:strVal val="visible"/>
                                      </p:to>
                                    </p:set>
                                    <p:animEffect transition="in" filter="wipe(left)">
                                      <p:cBhvr>
                                        <p:cTn id="37" dur="1500"/>
                                        <p:tgtEl>
                                          <p:spTgt spid="253"/>
                                        </p:tgtEl>
                                      </p:cBhvr>
                                    </p:animEffect>
                                  </p:childTnLst>
                                </p:cTn>
                              </p:par>
                            </p:childTnLst>
                          </p:cTn>
                        </p:par>
                        <p:par>
                          <p:cTn id="38" fill="hold">
                            <p:stCondLst>
                              <p:cond delay="3000"/>
                            </p:stCondLst>
                            <p:childTnLst>
                              <p:par>
                                <p:cTn id="39" presetID="22" presetClass="entr" presetSubtype="8" repeatCount="indefinite" fill="hold" nodeType="afterEffect">
                                  <p:stCondLst>
                                    <p:cond delay="250"/>
                                  </p:stCondLst>
                                  <p:childTnLst>
                                    <p:set>
                                      <p:cBhvr>
                                        <p:cTn id="40" dur="1" fill="hold">
                                          <p:stCondLst>
                                            <p:cond delay="0"/>
                                          </p:stCondLst>
                                        </p:cTn>
                                        <p:tgtEl>
                                          <p:spTgt spid="256"/>
                                        </p:tgtEl>
                                        <p:attrNameLst>
                                          <p:attrName>style.visibility</p:attrName>
                                        </p:attrNameLst>
                                      </p:cBhvr>
                                      <p:to>
                                        <p:strVal val="visible"/>
                                      </p:to>
                                    </p:set>
                                    <p:animEffect transition="in" filter="wipe(left)">
                                      <p:cBhvr>
                                        <p:cTn id="41" dur="1500"/>
                                        <p:tgtEl>
                                          <p:spTgt spid="25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repeatCount="indefinite" fill="hold" grpId="0" nodeType="clickEffect">
                                  <p:stCondLst>
                                    <p:cond delay="0"/>
                                  </p:stCondLst>
                                  <p:childTnLst>
                                    <p:set>
                                      <p:cBhvr>
                                        <p:cTn id="45" dur="1" fill="hold">
                                          <p:stCondLst>
                                            <p:cond delay="0"/>
                                          </p:stCondLst>
                                        </p:cTn>
                                        <p:tgtEl>
                                          <p:spTgt spid="293"/>
                                        </p:tgtEl>
                                        <p:attrNameLst>
                                          <p:attrName>style.visibility</p:attrName>
                                        </p:attrNameLst>
                                      </p:cBhvr>
                                      <p:to>
                                        <p:strVal val="visible"/>
                                      </p:to>
                                    </p:set>
                                    <p:animEffect transition="in" filter="wipe(down)">
                                      <p:cBhvr>
                                        <p:cTn id="46" dur="1500"/>
                                        <p:tgtEl>
                                          <p:spTgt spid="293"/>
                                        </p:tgtEl>
                                      </p:cBhvr>
                                    </p:animEffect>
                                  </p:childTnLst>
                                </p:cTn>
                              </p:par>
                              <p:par>
                                <p:cTn id="47" presetID="22" presetClass="entr" presetSubtype="2" repeatCount="indefinite" fill="hold" grpId="0" nodeType="withEffect">
                                  <p:stCondLst>
                                    <p:cond delay="0"/>
                                  </p:stCondLst>
                                  <p:childTnLst>
                                    <p:set>
                                      <p:cBhvr>
                                        <p:cTn id="48" dur="1" fill="hold">
                                          <p:stCondLst>
                                            <p:cond delay="0"/>
                                          </p:stCondLst>
                                        </p:cTn>
                                        <p:tgtEl>
                                          <p:spTgt spid="305"/>
                                        </p:tgtEl>
                                        <p:attrNameLst>
                                          <p:attrName>style.visibility</p:attrName>
                                        </p:attrNameLst>
                                      </p:cBhvr>
                                      <p:to>
                                        <p:strVal val="visible"/>
                                      </p:to>
                                    </p:set>
                                    <p:animEffect transition="in" filter="wipe(right)">
                                      <p:cBhvr>
                                        <p:cTn id="49" dur="1500"/>
                                        <p:tgtEl>
                                          <p:spTgt spid="305"/>
                                        </p:tgtEl>
                                      </p:cBhvr>
                                    </p:animEffect>
                                  </p:childTnLst>
                                </p:cTn>
                              </p:par>
                            </p:childTnLst>
                          </p:cTn>
                        </p:par>
                        <p:par>
                          <p:cTn id="50" fill="hold">
                            <p:stCondLst>
                              <p:cond delay="1500"/>
                            </p:stCondLst>
                            <p:childTnLst>
                              <p:par>
                                <p:cTn id="51" presetID="1" presetClass="exit" presetSubtype="0" fill="hold" nodeType="afterEffect">
                                  <p:stCondLst>
                                    <p:cond delay="2000"/>
                                  </p:stCondLst>
                                  <p:childTnLst>
                                    <p:set>
                                      <p:cBhvr>
                                        <p:cTn id="52" dur="1" fill="hold">
                                          <p:stCondLst>
                                            <p:cond delay="0"/>
                                          </p:stCondLst>
                                        </p:cTn>
                                        <p:tgtEl>
                                          <p:spTgt spid="187"/>
                                        </p:tgtEl>
                                        <p:attrNameLst>
                                          <p:attrName>style.visibility</p:attrName>
                                        </p:attrNameLst>
                                      </p:cBhvr>
                                      <p:to>
                                        <p:strVal val="hidden"/>
                                      </p:to>
                                    </p:set>
                                  </p:childTnLst>
                                </p:cTn>
                              </p:par>
                            </p:childTnLst>
                          </p:cTn>
                        </p:par>
                        <p:par>
                          <p:cTn id="53" fill="hold">
                            <p:stCondLst>
                              <p:cond delay="3500"/>
                            </p:stCondLst>
                            <p:childTnLst>
                              <p:par>
                                <p:cTn id="54" presetID="1" presetClass="entr" presetSubtype="0" fill="hold" nodeType="afterEffect">
                                  <p:stCondLst>
                                    <p:cond delay="0"/>
                                  </p:stCondLst>
                                  <p:childTnLst>
                                    <p:set>
                                      <p:cBhvr>
                                        <p:cTn id="55" dur="1" fill="hold">
                                          <p:stCondLst>
                                            <p:cond delay="9"/>
                                          </p:stCondLst>
                                        </p:cTn>
                                        <p:tgtEl>
                                          <p:spTgt spid="294"/>
                                        </p:tgtEl>
                                        <p:attrNameLst>
                                          <p:attrName>style.visibility</p:attrName>
                                        </p:attrNameLst>
                                      </p:cBhvr>
                                      <p:to>
                                        <p:strVal val="visible"/>
                                      </p:to>
                                    </p:set>
                                  </p:childTnLst>
                                </p:cTn>
                              </p:par>
                              <p:par>
                                <p:cTn id="56" presetID="1" presetClass="exit" presetSubtype="0" fill="hold" grpId="1" nodeType="withEffect">
                                  <p:stCondLst>
                                    <p:cond delay="0"/>
                                  </p:stCondLst>
                                  <p:childTnLst>
                                    <p:set>
                                      <p:cBhvr>
                                        <p:cTn id="57" dur="1" fill="hold">
                                          <p:stCondLst>
                                            <p:cond delay="0"/>
                                          </p:stCondLst>
                                        </p:cTn>
                                        <p:tgtEl>
                                          <p:spTgt spid="208"/>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207"/>
                                        </p:tgtEl>
                                        <p:attrNameLst>
                                          <p:attrName>style.visibility</p:attrName>
                                        </p:attrNameLst>
                                      </p:cBhvr>
                                      <p:to>
                                        <p:strVal val="hidden"/>
                                      </p:to>
                                    </p:set>
                                  </p:childTnLst>
                                </p:cTn>
                              </p:par>
                              <p:par>
                                <p:cTn id="60" presetID="1" presetClass="exit" presetSubtype="0" fill="hold" grpId="2" nodeType="withEffect">
                                  <p:stCondLst>
                                    <p:cond delay="0"/>
                                  </p:stCondLst>
                                  <p:childTnLst>
                                    <p:set>
                                      <p:cBhvr>
                                        <p:cTn id="61" dur="1" fill="hold">
                                          <p:stCondLst>
                                            <p:cond delay="0"/>
                                          </p:stCondLst>
                                        </p:cTn>
                                        <p:tgtEl>
                                          <p:spTgt spid="252"/>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53"/>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256"/>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293"/>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302"/>
                                        </p:tgtEl>
                                        <p:attrNameLst>
                                          <p:attrName>style.visibility</p:attrName>
                                        </p:attrNameLst>
                                      </p:cBhvr>
                                      <p:to>
                                        <p:strVal val="hidden"/>
                                      </p:to>
                                    </p:set>
                                  </p:childTnLst>
                                </p:cTn>
                              </p:par>
                            </p:childTnLst>
                          </p:cTn>
                        </p:par>
                        <p:par>
                          <p:cTn id="70" fill="hold">
                            <p:stCondLst>
                              <p:cond delay="3510"/>
                            </p:stCondLst>
                            <p:childTnLst>
                              <p:par>
                                <p:cTn id="71" presetID="10" presetClass="entr" presetSubtype="0" fill="hold" grpId="0" nodeType="afterEffect">
                                  <p:stCondLst>
                                    <p:cond delay="0"/>
                                  </p:stCondLst>
                                  <p:childTnLst>
                                    <p:set>
                                      <p:cBhvr>
                                        <p:cTn id="72" dur="1" fill="hold">
                                          <p:stCondLst>
                                            <p:cond delay="0"/>
                                          </p:stCondLst>
                                        </p:cTn>
                                        <p:tgtEl>
                                          <p:spTgt spid="303"/>
                                        </p:tgtEl>
                                        <p:attrNameLst>
                                          <p:attrName>style.visibility</p:attrName>
                                        </p:attrNameLst>
                                      </p:cBhvr>
                                      <p:to>
                                        <p:strVal val="visible"/>
                                      </p:to>
                                    </p:set>
                                    <p:animEffect transition="in" filter="fade">
                                      <p:cBhvr>
                                        <p:cTn id="73" dur="1000"/>
                                        <p:tgtEl>
                                          <p:spTgt spid="303"/>
                                        </p:tgtEl>
                                      </p:cBhvr>
                                    </p:animEffect>
                                  </p:childTnLst>
                                </p:cTn>
                              </p:par>
                              <p:par>
                                <p:cTn id="74" presetID="1" presetClass="exit" presetSubtype="0" fill="hold" grpId="1" nodeType="withEffect">
                                  <p:stCondLst>
                                    <p:cond delay="500"/>
                                  </p:stCondLst>
                                  <p:childTnLst>
                                    <p:set>
                                      <p:cBhvr>
                                        <p:cTn id="75" dur="1" fill="hold">
                                          <p:stCondLst>
                                            <p:cond delay="0"/>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7" grpId="1" animBg="1"/>
      <p:bldP spid="208" grpId="0" animBg="1"/>
      <p:bldP spid="208" grpId="1" animBg="1"/>
      <p:bldP spid="252" grpId="0" animBg="1"/>
      <p:bldP spid="252" grpId="1" animBg="1"/>
      <p:bldP spid="252" grpId="2" animBg="1"/>
      <p:bldP spid="293" grpId="0" animBg="1"/>
      <p:bldP spid="293" grpId="1" animBg="1"/>
      <p:bldP spid="302" grpId="0"/>
      <p:bldP spid="302" grpId="1"/>
      <p:bldP spid="303" grpId="0"/>
      <p:bldP spid="305" grpId="0" animBg="1"/>
      <p:bldP spid="30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47CEEE-D493-3CE2-A600-B49D63450643}"/>
              </a:ext>
            </a:extLst>
          </p:cNvPr>
          <p:cNvSpPr>
            <a:spLocks noGrp="1"/>
          </p:cNvSpPr>
          <p:nvPr>
            <p:ph type="title"/>
          </p:nvPr>
        </p:nvSpPr>
        <p:spPr/>
        <p:txBody>
          <a:bodyPr/>
          <a:lstStyle/>
          <a:p>
            <a:r>
              <a:rPr lang="it-IT" dirty="0"/>
              <a:t>Protezione AFDD</a:t>
            </a:r>
          </a:p>
        </p:txBody>
      </p:sp>
      <p:sp>
        <p:nvSpPr>
          <p:cNvPr id="4" name="Segnaposto contenuto 3">
            <a:extLst>
              <a:ext uri="{FF2B5EF4-FFF2-40B4-BE49-F238E27FC236}">
                <a16:creationId xmlns:a16="http://schemas.microsoft.com/office/drawing/2014/main" id="{57C5E235-EBB4-42C9-BFB6-ACC7FE176874}"/>
              </a:ext>
            </a:extLst>
          </p:cNvPr>
          <p:cNvSpPr>
            <a:spLocks noGrp="1"/>
          </p:cNvSpPr>
          <p:nvPr>
            <p:ph sz="quarter" idx="4294967295"/>
          </p:nvPr>
        </p:nvSpPr>
        <p:spPr>
          <a:xfrm>
            <a:off x="7208838" y="1501775"/>
            <a:ext cx="3700462" cy="4881563"/>
          </a:xfrm>
        </p:spPr>
        <p:txBody>
          <a:bodyPr>
            <a:normAutofit fontScale="92500" lnSpcReduction="10000"/>
          </a:bodyPr>
          <a:lstStyle/>
          <a:p>
            <a:pPr marL="0" indent="0" fontAlgn="base">
              <a:buNone/>
            </a:pPr>
            <a:r>
              <a:rPr lang="it-IT" sz="1600">
                <a:solidFill>
                  <a:prstClr val="white"/>
                </a:solidFill>
                <a:latin typeface="Arial"/>
                <a:cs typeface="Arial"/>
              </a:rPr>
              <a:t>La </a:t>
            </a:r>
            <a:r>
              <a:rPr lang="it-IT" sz="2133">
                <a:solidFill>
                  <a:prstClr val="white"/>
                </a:solidFill>
                <a:latin typeface="Arial"/>
                <a:cs typeface="Arial"/>
              </a:rPr>
              <a:t>CEI 64-8 </a:t>
            </a:r>
            <a:r>
              <a:rPr lang="it-IT" sz="1600">
                <a:solidFill>
                  <a:prstClr val="white"/>
                </a:solidFill>
                <a:latin typeface="Arial"/>
                <a:cs typeface="Arial"/>
              </a:rPr>
              <a:t>dice che:</a:t>
            </a:r>
          </a:p>
          <a:p>
            <a:pPr fontAlgn="base"/>
            <a:r>
              <a:rPr lang="it-IT" sz="1600">
                <a:solidFill>
                  <a:prstClr val="white"/>
                </a:solidFill>
                <a:latin typeface="Arial"/>
                <a:cs typeface="Arial"/>
              </a:rPr>
              <a:t>Devono essere adottati provvedimenti contro il pericolo di «</a:t>
            </a:r>
            <a:r>
              <a:rPr lang="it-IT" sz="1600" b="1">
                <a:solidFill>
                  <a:prstClr val="white"/>
                </a:solidFill>
                <a:latin typeface="Arial"/>
                <a:cs typeface="Arial"/>
              </a:rPr>
              <a:t>guasto serie</a:t>
            </a:r>
            <a:r>
              <a:rPr lang="it-IT" sz="1600">
                <a:solidFill>
                  <a:prstClr val="white"/>
                </a:solidFill>
                <a:latin typeface="Arial"/>
                <a:cs typeface="Arial"/>
              </a:rPr>
              <a:t>»</a:t>
            </a:r>
          </a:p>
          <a:p>
            <a:pPr algn="l" rtl="0" fontAlgn="base"/>
            <a:endParaRPr lang="it-IT" sz="1600" b="1">
              <a:solidFill>
                <a:srgbClr val="42B4E6"/>
              </a:solidFill>
              <a:latin typeface="Arial" panose="020B0604020202020204" pitchFamily="34" charset="0"/>
            </a:endParaRPr>
          </a:p>
          <a:p>
            <a:pPr marL="0" indent="0" algn="l" rtl="0" fontAlgn="base">
              <a:buNone/>
            </a:pPr>
            <a:r>
              <a:rPr lang="it-IT" sz="1600" b="1">
                <a:solidFill>
                  <a:srgbClr val="42B4E6"/>
                </a:solidFill>
                <a:latin typeface="Arial" panose="020B0604020202020204" pitchFamily="34" charset="0"/>
              </a:rPr>
              <a:t>COME</a:t>
            </a:r>
            <a:r>
              <a:rPr lang="it-IT" sz="1600">
                <a:solidFill>
                  <a:srgbClr val="000000"/>
                </a:solidFill>
                <a:latin typeface="Arial" panose="020B0604020202020204" pitchFamily="34" charset="0"/>
              </a:rPr>
              <a:t>​</a:t>
            </a:r>
            <a:endParaRPr lang="it-IT" sz="1600">
              <a:solidFill>
                <a:srgbClr val="000000"/>
              </a:solidFill>
              <a:latin typeface="Segoe UI" panose="020B0502040204020203" pitchFamily="34" charset="0"/>
            </a:endParaRPr>
          </a:p>
          <a:p>
            <a:pPr algn="l" rtl="0" fontAlgn="base">
              <a:buFont typeface="Arial" panose="020B0604020202020204" pitchFamily="34" charset="0"/>
              <a:buChar char="•"/>
            </a:pPr>
            <a:r>
              <a:rPr lang="it-IT" sz="1600">
                <a:solidFill>
                  <a:srgbClr val="FFFFFF"/>
                </a:solidFill>
                <a:latin typeface="Arial" panose="020B0604020202020204" pitchFamily="34" charset="0"/>
              </a:rPr>
              <a:t>Procedure di verifica e manutenzione periodiche programmate</a:t>
            </a:r>
            <a:r>
              <a:rPr lang="en-US" sz="1600">
                <a:solidFill>
                  <a:srgbClr val="000000"/>
                </a:solidFill>
                <a:latin typeface="Arial" panose="020B0604020202020204" pitchFamily="34" charset="0"/>
              </a:rPr>
              <a:t>​</a:t>
            </a:r>
          </a:p>
          <a:p>
            <a:pPr algn="l" rtl="0" fontAlgn="base">
              <a:buFont typeface="Arial" panose="020B0604020202020204" pitchFamily="34" charset="0"/>
              <a:buChar char="•"/>
            </a:pPr>
            <a:r>
              <a:rPr lang="it-IT" sz="1600">
                <a:solidFill>
                  <a:srgbClr val="FFFFFF"/>
                </a:solidFill>
                <a:latin typeface="Arial" panose="020B0604020202020204" pitchFamily="34" charset="0"/>
              </a:rPr>
              <a:t>Dispositivi in grado di rilevare gli effetti di un guasto serie </a:t>
            </a:r>
            <a:endParaRPr lang="en-US" sz="1600">
              <a:solidFill>
                <a:srgbClr val="000000"/>
              </a:solidFill>
              <a:latin typeface="Arial" panose="020B0604020202020204" pitchFamily="34" charset="0"/>
            </a:endParaRPr>
          </a:p>
          <a:p>
            <a:endParaRPr lang="it-IT" sz="1600"/>
          </a:p>
          <a:p>
            <a:pPr algn="l" rtl="0" fontAlgn="base"/>
            <a:endParaRPr lang="it-IT" sz="1600" b="1">
              <a:solidFill>
                <a:srgbClr val="42B4E6"/>
              </a:solidFill>
              <a:latin typeface="Arial" panose="020B0604020202020204" pitchFamily="34" charset="0"/>
            </a:endParaRPr>
          </a:p>
          <a:p>
            <a:pPr algn="l" rtl="0" fontAlgn="base"/>
            <a:endParaRPr lang="it-IT" sz="1600" b="1">
              <a:solidFill>
                <a:srgbClr val="42B4E6"/>
              </a:solidFill>
              <a:latin typeface="Arial" panose="020B0604020202020204" pitchFamily="34" charset="0"/>
            </a:endParaRPr>
          </a:p>
          <a:p>
            <a:pPr marL="0" indent="0" algn="l" rtl="0" fontAlgn="base">
              <a:buNone/>
            </a:pPr>
            <a:r>
              <a:rPr lang="it-IT" sz="1600" b="1">
                <a:solidFill>
                  <a:srgbClr val="42B4E6"/>
                </a:solidFill>
                <a:latin typeface="Arial" panose="020B0604020202020204" pitchFamily="34" charset="0"/>
              </a:rPr>
              <a:t>CONDIZIONI INSTALLATIVE</a:t>
            </a:r>
            <a:r>
              <a:rPr lang="en-US" sz="1600">
                <a:solidFill>
                  <a:srgbClr val="000000"/>
                </a:solidFill>
                <a:latin typeface="Arial" panose="020B0604020202020204" pitchFamily="34" charset="0"/>
              </a:rPr>
              <a:t>​</a:t>
            </a:r>
            <a:endParaRPr lang="en-US" sz="1600">
              <a:solidFill>
                <a:srgbClr val="000000"/>
              </a:solidFill>
              <a:latin typeface="Segoe UI" panose="020B0502040204020203" pitchFamily="34" charset="0"/>
            </a:endParaRPr>
          </a:p>
          <a:p>
            <a:pPr algn="l" rtl="0" fontAlgn="base">
              <a:buFont typeface="Arial" panose="020B0604020202020204" pitchFamily="34" charset="0"/>
              <a:buChar char="•"/>
            </a:pPr>
            <a:r>
              <a:rPr lang="it-IT" sz="1600">
                <a:solidFill>
                  <a:srgbClr val="FFFFFF"/>
                </a:solidFill>
                <a:latin typeface="Arial" panose="020B0604020202020204" pitchFamily="34" charset="0"/>
              </a:rPr>
              <a:t>All’origine dei circuiti finali</a:t>
            </a:r>
            <a:r>
              <a:rPr lang="en-US" sz="1600">
                <a:solidFill>
                  <a:srgbClr val="000000"/>
                </a:solidFill>
                <a:latin typeface="Arial" panose="020B0604020202020204" pitchFamily="34" charset="0"/>
              </a:rPr>
              <a:t>​</a:t>
            </a:r>
          </a:p>
          <a:p>
            <a:pPr algn="l" rtl="0" fontAlgn="base">
              <a:buFont typeface="Arial" panose="020B0604020202020204" pitchFamily="34" charset="0"/>
              <a:buChar char="•"/>
            </a:pPr>
            <a:r>
              <a:rPr lang="it-IT" sz="1600">
                <a:solidFill>
                  <a:srgbClr val="FFFFFF"/>
                </a:solidFill>
                <a:latin typeface="Arial" panose="020B0604020202020204" pitchFamily="34" charset="0"/>
              </a:rPr>
              <a:t>Nei circuiti monofase o bifase in c.a. non superiori a 240 V</a:t>
            </a:r>
            <a:r>
              <a:rPr lang="en-US" sz="1600">
                <a:solidFill>
                  <a:srgbClr val="000000"/>
                </a:solidFill>
                <a:latin typeface="Arial" panose="020B0604020202020204" pitchFamily="34" charset="0"/>
              </a:rPr>
              <a:t>​</a:t>
            </a:r>
          </a:p>
          <a:p>
            <a:pPr algn="l" rtl="0" fontAlgn="base">
              <a:buFont typeface="Arial" panose="020B0604020202020204" pitchFamily="34" charset="0"/>
              <a:buChar char="•"/>
            </a:pPr>
            <a:r>
              <a:rPr lang="it-IT" sz="1600">
                <a:solidFill>
                  <a:srgbClr val="FFFFFF"/>
                </a:solidFill>
                <a:latin typeface="Arial" panose="020B0604020202020204" pitchFamily="34" charset="0"/>
              </a:rPr>
              <a:t>Conformi alla CEI EN 62606</a:t>
            </a:r>
            <a:endParaRPr lang="en-US" sz="1600">
              <a:solidFill>
                <a:srgbClr val="000000"/>
              </a:solidFill>
              <a:latin typeface="Arial" panose="020B0604020202020204" pitchFamily="34" charset="0"/>
            </a:endParaRPr>
          </a:p>
          <a:p>
            <a:endParaRPr lang="it-IT" sz="1067"/>
          </a:p>
        </p:txBody>
      </p:sp>
      <p:sp>
        <p:nvSpPr>
          <p:cNvPr id="34" name="ZoneTexte 26">
            <a:extLst>
              <a:ext uri="{FF2B5EF4-FFF2-40B4-BE49-F238E27FC236}">
                <a16:creationId xmlns:a16="http://schemas.microsoft.com/office/drawing/2014/main" id="{CAB03421-366A-40AE-8247-A4FF2DEEBEC9}"/>
              </a:ext>
            </a:extLst>
          </p:cNvPr>
          <p:cNvSpPr txBox="1"/>
          <p:nvPr/>
        </p:nvSpPr>
        <p:spPr>
          <a:xfrm>
            <a:off x="529002" y="5258466"/>
            <a:ext cx="3121537" cy="995401"/>
          </a:xfrm>
          <a:prstGeom prst="rect">
            <a:avLst/>
          </a:prstGeom>
          <a:solidFill>
            <a:schemeClr val="tx2">
              <a:alpha val="80000"/>
            </a:schemeClr>
          </a:solidFill>
        </p:spPr>
        <p:txBody>
          <a:bodyPr wrap="square" rtlCol="0">
            <a:spAutoFit/>
          </a:bodyPr>
          <a:lstStyle/>
          <a:p>
            <a:pPr marL="0" marR="0" lvl="0" indent="0" algn="l" defTabSz="609563" rtl="0" eaLnBrk="1" fontAlgn="auto" latinLnBrk="0" hangingPunct="1">
              <a:lnSpc>
                <a:spcPct val="100000"/>
              </a:lnSpc>
              <a:spcBef>
                <a:spcPts val="0"/>
              </a:spcBef>
              <a:spcAft>
                <a:spcPts val="0"/>
              </a:spcAft>
              <a:buClrTx/>
              <a:buSzTx/>
              <a:buFontTx/>
              <a:buNone/>
              <a:tabLst/>
              <a:defRPr/>
            </a:pPr>
            <a:endParaRPr kumimoji="0" lang="it-IT" sz="1467"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a:p>
            <a:pPr marL="0" marR="0" lvl="0" indent="0" algn="l" defTabSz="609563" rtl="0" eaLnBrk="1" fontAlgn="auto" latinLnBrk="0" hangingPunct="1">
              <a:lnSpc>
                <a:spcPct val="100000"/>
              </a:lnSpc>
              <a:spcBef>
                <a:spcPts val="0"/>
              </a:spcBef>
              <a:spcAft>
                <a:spcPts val="0"/>
              </a:spcAft>
              <a:buClrTx/>
              <a:buSzTx/>
              <a:buFontTx/>
              <a:buNone/>
              <a:tabLst/>
              <a:defRPr/>
            </a:pPr>
            <a:r>
              <a:rPr kumimoji="0" lang="it-IT" sz="1467" b="0" i="0" u="none" strike="noStrike" kern="1200" cap="none" spc="0" normalizeH="0" baseline="0" noProof="0">
                <a:ln>
                  <a:noFill/>
                </a:ln>
                <a:solidFill>
                  <a:srgbClr val="FFFFFF"/>
                </a:solidFill>
                <a:effectLst/>
                <a:uLnTx/>
                <a:uFillTx/>
                <a:latin typeface="Arial" panose="020B0604020202020204" pitchFamily="34" charset="0"/>
                <a:ea typeface="+mn-ea"/>
                <a:cs typeface="+mn-cs"/>
              </a:rPr>
              <a:t>Luoghi a maggior rischio in caso di incendio</a:t>
            </a:r>
            <a:endParaRPr kumimoji="0" lang="fr-FR" sz="1467" b="0" i="0" u="none" strike="noStrike" kern="1200" cap="none" spc="0" normalizeH="0" baseline="0" noProof="0">
              <a:ln>
                <a:noFill/>
              </a:ln>
              <a:solidFill>
                <a:prstClr val="white"/>
              </a:solidFill>
              <a:effectLst/>
              <a:uLnTx/>
              <a:uFillTx/>
              <a:latin typeface="Arial"/>
              <a:ea typeface="+mn-ea"/>
              <a:cs typeface="+mn-cs"/>
            </a:endParaRPr>
          </a:p>
          <a:p>
            <a:pPr marL="0" marR="0" lvl="0" indent="0" algn="l" defTabSz="609563" rtl="0" eaLnBrk="1" fontAlgn="auto" latinLnBrk="0" hangingPunct="1">
              <a:lnSpc>
                <a:spcPct val="100000"/>
              </a:lnSpc>
              <a:spcBef>
                <a:spcPts val="0"/>
              </a:spcBef>
              <a:spcAft>
                <a:spcPts val="0"/>
              </a:spcAft>
              <a:buClrTx/>
              <a:buSzTx/>
              <a:buFontTx/>
              <a:buNone/>
              <a:tabLst/>
              <a:defRPr/>
            </a:pPr>
            <a:endParaRPr kumimoji="0" lang="it-IT" sz="1467"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35" name="ZoneTexte 26">
            <a:extLst>
              <a:ext uri="{FF2B5EF4-FFF2-40B4-BE49-F238E27FC236}">
                <a16:creationId xmlns:a16="http://schemas.microsoft.com/office/drawing/2014/main" id="{1F129FA4-EBCE-4D8E-8A33-6AEC54FD8938}"/>
              </a:ext>
            </a:extLst>
          </p:cNvPr>
          <p:cNvSpPr txBox="1"/>
          <p:nvPr/>
        </p:nvSpPr>
        <p:spPr>
          <a:xfrm>
            <a:off x="3650536" y="5258464"/>
            <a:ext cx="3121536" cy="995401"/>
          </a:xfrm>
          <a:prstGeom prst="rect">
            <a:avLst/>
          </a:prstGeom>
          <a:solidFill>
            <a:schemeClr val="tx2">
              <a:alpha val="80000"/>
            </a:schemeClr>
          </a:solidFill>
        </p:spPr>
        <p:txBody>
          <a:bodyPr wrap="square" rtlCol="0">
            <a:spAutoFit/>
          </a:bodyPr>
          <a:lstStyle/>
          <a:p>
            <a:pPr marL="0" marR="0" lvl="0" indent="0" algn="l" defTabSz="609563" rtl="0" eaLnBrk="1" fontAlgn="base" latinLnBrk="0" hangingPunct="1">
              <a:lnSpc>
                <a:spcPct val="100000"/>
              </a:lnSpc>
              <a:spcBef>
                <a:spcPts val="0"/>
              </a:spcBef>
              <a:spcAft>
                <a:spcPts val="0"/>
              </a:spcAft>
              <a:buClrTx/>
              <a:buSzTx/>
              <a:buFontTx/>
              <a:buNone/>
              <a:tabLst/>
              <a:defRPr/>
            </a:pPr>
            <a:r>
              <a:rPr kumimoji="0" lang="it-IT" sz="1467" b="0" i="0" u="none" strike="noStrike" kern="1200" cap="none" spc="0" normalizeH="0" baseline="0" noProof="0">
                <a:ln>
                  <a:noFill/>
                </a:ln>
                <a:solidFill>
                  <a:srgbClr val="FFFFFF"/>
                </a:solidFill>
                <a:effectLst/>
                <a:uLnTx/>
                <a:uFillTx/>
                <a:latin typeface="Arial" panose="020B0604020202020204" pitchFamily="34" charset="0"/>
                <a:ea typeface="+mn-ea"/>
                <a:cs typeface="+mn-cs"/>
              </a:rPr>
              <a:t>Luoghi soggetti a vincolo artistico/monumentale e/o destinati alla custodia di beni insostituibili</a:t>
            </a:r>
            <a:endParaRPr kumimoji="0" lang="en-GB" sz="1467"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3" name="Immagine 12" descr="Immagine che contiene pavimento, interni, finestra, vivendo&#10;&#10;Descrizione generata automaticamente">
            <a:extLst>
              <a:ext uri="{FF2B5EF4-FFF2-40B4-BE49-F238E27FC236}">
                <a16:creationId xmlns:a16="http://schemas.microsoft.com/office/drawing/2014/main" id="{876E9439-C1A4-408C-BB00-A2C2455B3C26}"/>
              </a:ext>
            </a:extLst>
          </p:cNvPr>
          <p:cNvPicPr>
            <a:picLocks noChangeAspect="1"/>
          </p:cNvPicPr>
          <p:nvPr/>
        </p:nvPicPr>
        <p:blipFill rotWithShape="1">
          <a:blip r:embed="rId3">
            <a:extLst>
              <a:ext uri="{28A0092B-C50C-407E-A947-70E740481C1C}">
                <a14:useLocalDpi xmlns:a14="http://schemas.microsoft.com/office/drawing/2010/main" val="0"/>
              </a:ext>
            </a:extLst>
          </a:blip>
          <a:srcRect l="3709" t="5199" r="41971" b="9248"/>
          <a:stretch/>
        </p:blipFill>
        <p:spPr>
          <a:xfrm>
            <a:off x="529001" y="1472318"/>
            <a:ext cx="3121539" cy="3786148"/>
          </a:xfrm>
          <a:prstGeom prst="rect">
            <a:avLst/>
          </a:prstGeom>
        </p:spPr>
      </p:pic>
      <p:pic>
        <p:nvPicPr>
          <p:cNvPr id="11" name="Immagine 10" descr="Immagine che contiene decorato, colorato, dipingendo, altare&#10;&#10;Descrizione generata automaticamente">
            <a:extLst>
              <a:ext uri="{FF2B5EF4-FFF2-40B4-BE49-F238E27FC236}">
                <a16:creationId xmlns:a16="http://schemas.microsoft.com/office/drawing/2014/main" id="{039FD9C9-7839-4136-A91D-E7AF90FB4CBD}"/>
              </a:ext>
            </a:extLst>
          </p:cNvPr>
          <p:cNvPicPr>
            <a:picLocks noChangeAspect="1"/>
          </p:cNvPicPr>
          <p:nvPr/>
        </p:nvPicPr>
        <p:blipFill rotWithShape="1">
          <a:blip r:embed="rId4">
            <a:extLst>
              <a:ext uri="{28A0092B-C50C-407E-A947-70E740481C1C}">
                <a14:useLocalDpi xmlns:a14="http://schemas.microsoft.com/office/drawing/2010/main" val="0"/>
              </a:ext>
            </a:extLst>
          </a:blip>
          <a:srcRect l="10055" t="5199" r="53244" b="9248"/>
          <a:stretch/>
        </p:blipFill>
        <p:spPr>
          <a:xfrm>
            <a:off x="3650537" y="1472316"/>
            <a:ext cx="3121539" cy="3786149"/>
          </a:xfrm>
          <a:prstGeom prst="rect">
            <a:avLst/>
          </a:prstGeom>
        </p:spPr>
      </p:pic>
      <p:sp>
        <p:nvSpPr>
          <p:cNvPr id="3" name="Rettangolo con angoli arrotondati 2">
            <a:extLst>
              <a:ext uri="{FF2B5EF4-FFF2-40B4-BE49-F238E27FC236}">
                <a16:creationId xmlns:a16="http://schemas.microsoft.com/office/drawing/2014/main" id="{C68BA187-7BA0-4341-A564-47740B89F523}"/>
              </a:ext>
            </a:extLst>
          </p:cNvPr>
          <p:cNvSpPr/>
          <p:nvPr/>
        </p:nvSpPr>
        <p:spPr>
          <a:xfrm>
            <a:off x="7298179" y="3429001"/>
            <a:ext cx="3700189" cy="552975"/>
          </a:xfrm>
          <a:prstGeom prst="roundRect">
            <a:avLst/>
          </a:prstGeom>
          <a:noFill/>
          <a:ln w="19050">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63" rtl="0" eaLnBrk="1" fontAlgn="auto" latinLnBrk="0" hangingPunct="1">
              <a:lnSpc>
                <a:spcPct val="100000"/>
              </a:lnSpc>
              <a:spcBef>
                <a:spcPts val="0"/>
              </a:spcBef>
              <a:spcAft>
                <a:spcPts val="0"/>
              </a:spcAft>
              <a:buClrTx/>
              <a:buSzTx/>
              <a:buFontTx/>
              <a:buNone/>
              <a:tabLst/>
              <a:defRPr/>
            </a:pPr>
            <a:endParaRPr kumimoji="0" lang="it-IT" sz="2400" b="0" i="0" u="none" strike="noStrike" kern="1200" cap="none" spc="0" normalizeH="0" baseline="0" noProof="0">
              <a:ln>
                <a:noFill/>
              </a:ln>
              <a:solidFill>
                <a:prstClr val="white"/>
              </a:solidFill>
              <a:effectLst/>
              <a:uLnTx/>
              <a:uFillTx/>
              <a:latin typeface="Arial"/>
              <a:ea typeface="+mn-ea"/>
              <a:cs typeface="+mn-cs"/>
            </a:endParaRPr>
          </a:p>
        </p:txBody>
      </p:sp>
      <p:cxnSp>
        <p:nvCxnSpPr>
          <p:cNvPr id="6" name="Connettore curvo 5">
            <a:extLst>
              <a:ext uri="{FF2B5EF4-FFF2-40B4-BE49-F238E27FC236}">
                <a16:creationId xmlns:a16="http://schemas.microsoft.com/office/drawing/2014/main" id="{281F735F-56C5-4409-ADC6-1F7520ABDCBF}"/>
              </a:ext>
            </a:extLst>
          </p:cNvPr>
          <p:cNvCxnSpPr/>
          <p:nvPr/>
        </p:nvCxnSpPr>
        <p:spPr>
          <a:xfrm>
            <a:off x="7189523" y="3981976"/>
            <a:ext cx="434672" cy="413857"/>
          </a:xfrm>
          <a:prstGeom prst="curvedConnector3">
            <a:avLst>
              <a:gd name="adj1" fmla="val -14332"/>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
        <p:nvSpPr>
          <p:cNvPr id="9" name="CasellaDiTesto 8">
            <a:extLst>
              <a:ext uri="{FF2B5EF4-FFF2-40B4-BE49-F238E27FC236}">
                <a16:creationId xmlns:a16="http://schemas.microsoft.com/office/drawing/2014/main" id="{7D8BC809-0410-44A7-A3AF-0CE6E32183D2}"/>
              </a:ext>
            </a:extLst>
          </p:cNvPr>
          <p:cNvSpPr txBox="1"/>
          <p:nvPr/>
        </p:nvSpPr>
        <p:spPr>
          <a:xfrm>
            <a:off x="7690104" y="4116199"/>
            <a:ext cx="2169952" cy="584775"/>
          </a:xfrm>
          <a:prstGeom prst="rect">
            <a:avLst/>
          </a:prstGeom>
          <a:noFill/>
        </p:spPr>
        <p:txBody>
          <a:bodyPr wrap="square" rtlCol="0">
            <a:spAutoFit/>
          </a:bodyPr>
          <a:lstStyle/>
          <a:p>
            <a:pPr marL="0" marR="0" lvl="0" indent="0" algn="l" defTabSz="609563"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a:ln>
                  <a:noFill/>
                </a:ln>
                <a:solidFill>
                  <a:srgbClr val="3DCD58"/>
                </a:solidFill>
                <a:effectLst/>
                <a:uLnTx/>
                <a:uFillTx/>
                <a:latin typeface="Arial"/>
                <a:ea typeface="+mn-ea"/>
                <a:cs typeface="+mn-cs"/>
              </a:rPr>
              <a:t>AFDD</a:t>
            </a:r>
            <a:r>
              <a:rPr kumimoji="0" lang="it-IT" sz="3200" b="0" i="0" u="none" strike="noStrike" kern="1200" cap="none" spc="0" normalizeH="0" baseline="0" noProof="0">
                <a:ln>
                  <a:noFill/>
                </a:ln>
                <a:solidFill>
                  <a:srgbClr val="3DCD58"/>
                </a:solidFill>
                <a:effectLst/>
                <a:uLnTx/>
                <a:uFillTx/>
                <a:latin typeface="Arial"/>
                <a:ea typeface="+mn-ea"/>
                <a:cs typeface="+mn-cs"/>
              </a:rPr>
              <a:t>!</a:t>
            </a:r>
            <a:endParaRPr kumimoji="0" lang="it-IT" sz="2400" b="0" i="0" u="none" strike="noStrike" kern="1200" cap="none" spc="0" normalizeH="0" baseline="0" noProof="0">
              <a:ln>
                <a:noFill/>
              </a:ln>
              <a:solidFill>
                <a:srgbClr val="3DCD58"/>
              </a:solidFill>
              <a:effectLst/>
              <a:uLnTx/>
              <a:uFillTx/>
              <a:latin typeface="Arial"/>
              <a:ea typeface="+mn-ea"/>
              <a:cs typeface="+mn-cs"/>
            </a:endParaRPr>
          </a:p>
        </p:txBody>
      </p:sp>
    </p:spTree>
    <p:extLst>
      <p:ext uri="{BB962C8B-B14F-4D97-AF65-F5344CB8AC3E}">
        <p14:creationId xmlns:p14="http://schemas.microsoft.com/office/powerpoint/2010/main" val="349351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8DD55D-C513-4168-BB53-61377440AB7F}"/>
              </a:ext>
            </a:extLst>
          </p:cNvPr>
          <p:cNvSpPr>
            <a:spLocks noGrp="1"/>
          </p:cNvSpPr>
          <p:nvPr>
            <p:ph type="title"/>
          </p:nvPr>
        </p:nvSpPr>
        <p:spPr/>
        <p:txBody>
          <a:bodyPr>
            <a:normAutofit/>
          </a:bodyPr>
          <a:lstStyle/>
          <a:p>
            <a:r>
              <a:rPr lang="it-IT"/>
              <a:t>Protezione di Tipo A per impianti ad uso terziario/industriale in BT</a:t>
            </a:r>
          </a:p>
        </p:txBody>
      </p:sp>
      <p:sp>
        <p:nvSpPr>
          <p:cNvPr id="3" name="Segnaposto contenuto 2">
            <a:extLst>
              <a:ext uri="{FF2B5EF4-FFF2-40B4-BE49-F238E27FC236}">
                <a16:creationId xmlns:a16="http://schemas.microsoft.com/office/drawing/2014/main" id="{69558984-24A6-4961-9643-A1DD61A95820}"/>
              </a:ext>
            </a:extLst>
          </p:cNvPr>
          <p:cNvSpPr>
            <a:spLocks noGrp="1"/>
          </p:cNvSpPr>
          <p:nvPr>
            <p:ph idx="1"/>
          </p:nvPr>
        </p:nvSpPr>
        <p:spPr>
          <a:xfrm>
            <a:off x="640442" y="1167757"/>
            <a:ext cx="11166747" cy="5168900"/>
          </a:xfrm>
        </p:spPr>
        <p:txBody>
          <a:bodyPr/>
          <a:lstStyle/>
          <a:p>
            <a:pPr marL="0" indent="0">
              <a:buNone/>
            </a:pPr>
            <a:r>
              <a:rPr lang="it-IT" sz="2400"/>
              <a:t>3 tipologie di protezioni differenziali:</a:t>
            </a:r>
          </a:p>
          <a:p>
            <a:pPr lvl="1"/>
            <a:r>
              <a:rPr lang="it-IT" sz="2200" b="1">
                <a:solidFill>
                  <a:schemeClr val="bg2"/>
                </a:solidFill>
              </a:rPr>
              <a:t>Integrata</a:t>
            </a:r>
            <a:r>
              <a:rPr lang="it-IT" sz="2200"/>
              <a:t> nello sganciatore (Mlogic Vigi 4 e 7)</a:t>
            </a:r>
          </a:p>
          <a:p>
            <a:pPr lvl="1"/>
            <a:r>
              <a:rPr lang="it-IT" sz="2200" b="1">
                <a:solidFill>
                  <a:schemeClr val="bg2"/>
                </a:solidFill>
              </a:rPr>
              <a:t>Blocco differenziale </a:t>
            </a:r>
            <a:r>
              <a:rPr lang="it-IT" sz="2200"/>
              <a:t>VigiPacT</a:t>
            </a:r>
          </a:p>
          <a:p>
            <a:pPr lvl="1"/>
            <a:r>
              <a:rPr lang="it-IT" sz="2200"/>
              <a:t>Protezione differenziale VigiPacT con </a:t>
            </a:r>
            <a:r>
              <a:rPr lang="it-IT" sz="2200" b="1">
                <a:solidFill>
                  <a:schemeClr val="bg2"/>
                </a:solidFill>
              </a:rPr>
              <a:t>relè a toroide separato</a:t>
            </a:r>
          </a:p>
          <a:p>
            <a:pPr marL="0" indent="0">
              <a:buNone/>
            </a:pPr>
            <a:endParaRPr lang="it-IT"/>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lstStyle/>
          <a:p>
            <a:fld id="{B4EA6660-F7EC-4EF9-AF08-FD8E767A730B}" type="slidenum">
              <a:rPr lang="fr-FR" smtClean="0"/>
              <a:pPr/>
              <a:t>18</a:t>
            </a:fld>
            <a:endParaRPr lang="fr-FR"/>
          </a:p>
        </p:txBody>
      </p:sp>
      <p:sp>
        <p:nvSpPr>
          <p:cNvPr id="5" name="Rectangle 13">
            <a:extLst>
              <a:ext uri="{FF2B5EF4-FFF2-40B4-BE49-F238E27FC236}">
                <a16:creationId xmlns:a16="http://schemas.microsoft.com/office/drawing/2014/main" id="{3E51F897-0630-4C7B-B382-353DE9E632C6}"/>
              </a:ext>
            </a:extLst>
          </p:cNvPr>
          <p:cNvSpPr/>
          <p:nvPr/>
        </p:nvSpPr>
        <p:spPr>
          <a:xfrm>
            <a:off x="952795" y="5371933"/>
            <a:ext cx="4091826" cy="646331"/>
          </a:xfrm>
          <a:prstGeom prst="rect">
            <a:avLst/>
          </a:prstGeom>
        </p:spPr>
        <p:txBody>
          <a:bodyPr wrap="none">
            <a:spAutoFit/>
          </a:bodyPr>
          <a:lstStyle/>
          <a:p>
            <a:r>
              <a:rPr lang="en-US" err="1">
                <a:solidFill>
                  <a:schemeClr val="bg1"/>
                </a:solidFill>
              </a:rPr>
              <a:t>ComPacT</a:t>
            </a:r>
            <a:r>
              <a:rPr lang="en-US">
                <a:solidFill>
                  <a:schemeClr val="bg1"/>
                </a:solidFill>
              </a:rPr>
              <a:t> </a:t>
            </a:r>
            <a:r>
              <a:rPr lang="en-US" err="1">
                <a:solidFill>
                  <a:schemeClr val="bg1"/>
                </a:solidFill>
              </a:rPr>
              <a:t>NSXm</a:t>
            </a:r>
            <a:r>
              <a:rPr lang="en-US">
                <a:solidFill>
                  <a:schemeClr val="bg1"/>
                </a:solidFill>
              </a:rPr>
              <a:t> con </a:t>
            </a:r>
            <a:r>
              <a:rPr lang="en-US" err="1">
                <a:solidFill>
                  <a:schemeClr val="bg1"/>
                </a:solidFill>
              </a:rPr>
              <a:t>MicroLogic</a:t>
            </a:r>
            <a:r>
              <a:rPr lang="en-US">
                <a:solidFill>
                  <a:schemeClr val="bg1"/>
                </a:solidFill>
              </a:rPr>
              <a:t> 4.1</a:t>
            </a:r>
          </a:p>
          <a:p>
            <a:r>
              <a:rPr lang="en-US" err="1">
                <a:solidFill>
                  <a:schemeClr val="bg1"/>
                </a:solidFill>
              </a:rPr>
              <a:t>ComPacT</a:t>
            </a:r>
            <a:r>
              <a:rPr lang="en-US">
                <a:solidFill>
                  <a:schemeClr val="bg1"/>
                </a:solidFill>
              </a:rPr>
              <a:t> NSX con </a:t>
            </a:r>
            <a:r>
              <a:rPr lang="en-US" err="1">
                <a:solidFill>
                  <a:schemeClr val="bg1"/>
                </a:solidFill>
              </a:rPr>
              <a:t>MicroLogic</a:t>
            </a:r>
            <a:r>
              <a:rPr lang="en-US">
                <a:solidFill>
                  <a:schemeClr val="bg1"/>
                </a:solidFill>
              </a:rPr>
              <a:t> 4 e 7E</a:t>
            </a:r>
            <a:endParaRPr lang="en-GB" sz="4800">
              <a:solidFill>
                <a:schemeClr val="bg1"/>
              </a:solidFill>
            </a:endParaRPr>
          </a:p>
        </p:txBody>
      </p:sp>
      <p:sp>
        <p:nvSpPr>
          <p:cNvPr id="6" name="Rectangle 14">
            <a:extLst>
              <a:ext uri="{FF2B5EF4-FFF2-40B4-BE49-F238E27FC236}">
                <a16:creationId xmlns:a16="http://schemas.microsoft.com/office/drawing/2014/main" id="{056B3197-B644-4A5A-B466-B9BE2676A38C}"/>
              </a:ext>
            </a:extLst>
          </p:cNvPr>
          <p:cNvSpPr/>
          <p:nvPr/>
        </p:nvSpPr>
        <p:spPr>
          <a:xfrm>
            <a:off x="5780790" y="5371933"/>
            <a:ext cx="2262159" cy="646331"/>
          </a:xfrm>
          <a:prstGeom prst="rect">
            <a:avLst/>
          </a:prstGeom>
        </p:spPr>
        <p:txBody>
          <a:bodyPr wrap="square">
            <a:spAutoFit/>
          </a:bodyPr>
          <a:lstStyle/>
          <a:p>
            <a:r>
              <a:rPr lang="en-US" err="1">
                <a:solidFill>
                  <a:schemeClr val="bg1"/>
                </a:solidFill>
              </a:rPr>
              <a:t>ComPacT</a:t>
            </a:r>
            <a:r>
              <a:rPr lang="en-US">
                <a:solidFill>
                  <a:schemeClr val="bg1"/>
                </a:solidFill>
              </a:rPr>
              <a:t> NSX con</a:t>
            </a:r>
            <a:br>
              <a:rPr lang="en-US">
                <a:solidFill>
                  <a:schemeClr val="bg1"/>
                </a:solidFill>
              </a:rPr>
            </a:br>
            <a:r>
              <a:rPr lang="en-US" err="1">
                <a:solidFill>
                  <a:schemeClr val="bg1"/>
                </a:solidFill>
              </a:rPr>
              <a:t>blocco</a:t>
            </a:r>
            <a:r>
              <a:rPr lang="en-US">
                <a:solidFill>
                  <a:schemeClr val="bg1"/>
                </a:solidFill>
              </a:rPr>
              <a:t> </a:t>
            </a:r>
            <a:r>
              <a:rPr lang="en-US" err="1">
                <a:solidFill>
                  <a:schemeClr val="bg1"/>
                </a:solidFill>
              </a:rPr>
              <a:t>VigiPacT</a:t>
            </a:r>
            <a:endParaRPr lang="en-GB" sz="4800">
              <a:solidFill>
                <a:schemeClr val="bg1"/>
              </a:solidFill>
            </a:endParaRPr>
          </a:p>
        </p:txBody>
      </p:sp>
      <p:sp>
        <p:nvSpPr>
          <p:cNvPr id="7" name="Rectangle 15">
            <a:extLst>
              <a:ext uri="{FF2B5EF4-FFF2-40B4-BE49-F238E27FC236}">
                <a16:creationId xmlns:a16="http://schemas.microsoft.com/office/drawing/2014/main" id="{AFD0F9D1-3923-4046-827E-0047C8AF6454}"/>
              </a:ext>
            </a:extLst>
          </p:cNvPr>
          <p:cNvSpPr/>
          <p:nvPr/>
        </p:nvSpPr>
        <p:spPr>
          <a:xfrm>
            <a:off x="8606758" y="5371933"/>
            <a:ext cx="3164328" cy="646331"/>
          </a:xfrm>
          <a:prstGeom prst="rect">
            <a:avLst/>
          </a:prstGeom>
        </p:spPr>
        <p:txBody>
          <a:bodyPr wrap="none">
            <a:spAutoFit/>
          </a:bodyPr>
          <a:lstStyle/>
          <a:p>
            <a:r>
              <a:rPr lang="en-US" err="1">
                <a:solidFill>
                  <a:schemeClr val="bg1"/>
                </a:solidFill>
                <a:latin typeface="ArialMT"/>
              </a:rPr>
              <a:t>Com</a:t>
            </a:r>
            <a:r>
              <a:rPr lang="en-US" err="1">
                <a:solidFill>
                  <a:schemeClr val="bg1"/>
                </a:solidFill>
                <a:latin typeface="Arial-BoldMT"/>
              </a:rPr>
              <a:t>PacT</a:t>
            </a:r>
            <a:r>
              <a:rPr lang="en-US">
                <a:solidFill>
                  <a:schemeClr val="bg1"/>
                </a:solidFill>
                <a:latin typeface="Arial-BoldMT"/>
              </a:rPr>
              <a:t> </a:t>
            </a:r>
            <a:r>
              <a:rPr lang="en-US">
                <a:solidFill>
                  <a:schemeClr val="bg1"/>
                </a:solidFill>
                <a:latin typeface="ArialMT"/>
              </a:rPr>
              <a:t>NSX con </a:t>
            </a:r>
            <a:r>
              <a:rPr lang="en-US" err="1">
                <a:solidFill>
                  <a:schemeClr val="bg1"/>
                </a:solidFill>
                <a:latin typeface="ArialMT"/>
              </a:rPr>
              <a:t>Vigi</a:t>
            </a:r>
            <a:r>
              <a:rPr lang="en-US" err="1">
                <a:solidFill>
                  <a:schemeClr val="bg1"/>
                </a:solidFill>
                <a:latin typeface="Arial-BoldMT"/>
              </a:rPr>
              <a:t>PacT</a:t>
            </a:r>
            <a:br>
              <a:rPr lang="en-US">
                <a:solidFill>
                  <a:schemeClr val="bg1"/>
                </a:solidFill>
                <a:latin typeface="Arial-BoldMT"/>
              </a:rPr>
            </a:br>
            <a:r>
              <a:rPr lang="en-US">
                <a:solidFill>
                  <a:schemeClr val="bg1"/>
                </a:solidFill>
                <a:latin typeface="ArialMT"/>
              </a:rPr>
              <a:t>a </a:t>
            </a:r>
            <a:r>
              <a:rPr lang="en-US" err="1">
                <a:solidFill>
                  <a:schemeClr val="bg1"/>
                </a:solidFill>
                <a:latin typeface="ArialMT"/>
              </a:rPr>
              <a:t>toroide</a:t>
            </a:r>
            <a:r>
              <a:rPr lang="en-US">
                <a:solidFill>
                  <a:schemeClr val="bg1"/>
                </a:solidFill>
                <a:latin typeface="ArialMT"/>
              </a:rPr>
              <a:t> </a:t>
            </a:r>
            <a:r>
              <a:rPr lang="en-US" err="1">
                <a:solidFill>
                  <a:schemeClr val="bg1"/>
                </a:solidFill>
                <a:latin typeface="ArialMT"/>
              </a:rPr>
              <a:t>separato</a:t>
            </a:r>
            <a:endParaRPr lang="en-GB" sz="4800">
              <a:solidFill>
                <a:schemeClr val="bg1"/>
              </a:solidFill>
            </a:endParaRPr>
          </a:p>
        </p:txBody>
      </p:sp>
      <p:grpSp>
        <p:nvGrpSpPr>
          <p:cNvPr id="15" name="Gruppo 14">
            <a:extLst>
              <a:ext uri="{FF2B5EF4-FFF2-40B4-BE49-F238E27FC236}">
                <a16:creationId xmlns:a16="http://schemas.microsoft.com/office/drawing/2014/main" id="{C5601272-970B-4C27-BEEB-DA46F383D20C}"/>
              </a:ext>
            </a:extLst>
          </p:cNvPr>
          <p:cNvGrpSpPr/>
          <p:nvPr/>
        </p:nvGrpSpPr>
        <p:grpSpPr>
          <a:xfrm>
            <a:off x="918125" y="3529127"/>
            <a:ext cx="1724129" cy="1725185"/>
            <a:chOff x="2970846" y="3195793"/>
            <a:chExt cx="2115504" cy="2116800"/>
          </a:xfrm>
        </p:grpSpPr>
        <p:sp>
          <p:nvSpPr>
            <p:cNvPr id="14" name="Ovale 2">
              <a:extLst>
                <a:ext uri="{FF2B5EF4-FFF2-40B4-BE49-F238E27FC236}">
                  <a16:creationId xmlns:a16="http://schemas.microsoft.com/office/drawing/2014/main" id="{E7412044-78F3-4E50-B6C2-ED6EDA31A6B1}"/>
                </a:ext>
              </a:extLst>
            </p:cNvPr>
            <p:cNvSpPr/>
            <p:nvPr/>
          </p:nvSpPr>
          <p:spPr>
            <a:xfrm>
              <a:off x="2970846" y="319579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13" name="Image 9">
              <a:extLst>
                <a:ext uri="{FF2B5EF4-FFF2-40B4-BE49-F238E27FC236}">
                  <a16:creationId xmlns:a16="http://schemas.microsoft.com/office/drawing/2014/main" id="{74D1D029-2633-4E4C-BF6B-3C5BD79181B0}"/>
                </a:ext>
              </a:extLst>
            </p:cNvPr>
            <p:cNvPicPr>
              <a:picLocks noChangeAspect="1"/>
            </p:cNvPicPr>
            <p:nvPr/>
          </p:nvPicPr>
          <p:blipFill>
            <a:blip r:embed="rId3"/>
            <a:srcRect/>
            <a:stretch/>
          </p:blipFill>
          <p:spPr>
            <a:xfrm>
              <a:off x="3394795" y="3482968"/>
              <a:ext cx="1287340" cy="1657875"/>
            </a:xfrm>
            <a:prstGeom prst="rect">
              <a:avLst/>
            </a:prstGeom>
          </p:spPr>
        </p:pic>
      </p:grpSp>
      <p:grpSp>
        <p:nvGrpSpPr>
          <p:cNvPr id="18" name="Gruppo 17">
            <a:extLst>
              <a:ext uri="{FF2B5EF4-FFF2-40B4-BE49-F238E27FC236}">
                <a16:creationId xmlns:a16="http://schemas.microsoft.com/office/drawing/2014/main" id="{7D11DDCD-1B41-4C42-A2D4-50B1C1B63769}"/>
              </a:ext>
            </a:extLst>
          </p:cNvPr>
          <p:cNvGrpSpPr/>
          <p:nvPr/>
        </p:nvGrpSpPr>
        <p:grpSpPr>
          <a:xfrm>
            <a:off x="5819828" y="3213003"/>
            <a:ext cx="2115504" cy="2116800"/>
            <a:chOff x="4645224" y="3148653"/>
            <a:chExt cx="2115504" cy="2116800"/>
          </a:xfrm>
        </p:grpSpPr>
        <p:sp>
          <p:nvSpPr>
            <p:cNvPr id="17" name="Ovale 2">
              <a:extLst>
                <a:ext uri="{FF2B5EF4-FFF2-40B4-BE49-F238E27FC236}">
                  <a16:creationId xmlns:a16="http://schemas.microsoft.com/office/drawing/2014/main" id="{A1EE097A-F5EF-4520-8F67-D38F19734331}"/>
                </a:ext>
              </a:extLst>
            </p:cNvPr>
            <p:cNvSpPr/>
            <p:nvPr/>
          </p:nvSpPr>
          <p:spPr>
            <a:xfrm>
              <a:off x="4645224" y="314865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10" name="Image 23">
              <a:extLst>
                <a:ext uri="{FF2B5EF4-FFF2-40B4-BE49-F238E27FC236}">
                  <a16:creationId xmlns:a16="http://schemas.microsoft.com/office/drawing/2014/main" id="{16C286BA-EE43-4483-920F-15B9408BC836}"/>
                </a:ext>
              </a:extLst>
            </p:cNvPr>
            <p:cNvPicPr>
              <a:picLocks noChangeAspect="1"/>
            </p:cNvPicPr>
            <p:nvPr/>
          </p:nvPicPr>
          <p:blipFill>
            <a:blip r:embed="rId4"/>
            <a:stretch>
              <a:fillRect/>
            </a:stretch>
          </p:blipFill>
          <p:spPr>
            <a:xfrm>
              <a:off x="5273354" y="3363853"/>
              <a:ext cx="859243" cy="1714124"/>
            </a:xfrm>
            <a:prstGeom prst="rect">
              <a:avLst/>
            </a:prstGeom>
          </p:spPr>
        </p:pic>
      </p:grpSp>
      <p:grpSp>
        <p:nvGrpSpPr>
          <p:cNvPr id="20" name="Gruppo 19">
            <a:extLst>
              <a:ext uri="{FF2B5EF4-FFF2-40B4-BE49-F238E27FC236}">
                <a16:creationId xmlns:a16="http://schemas.microsoft.com/office/drawing/2014/main" id="{9113D65D-F1B9-4B67-91E1-A67415FDDC07}"/>
              </a:ext>
            </a:extLst>
          </p:cNvPr>
          <p:cNvGrpSpPr/>
          <p:nvPr/>
        </p:nvGrpSpPr>
        <p:grpSpPr>
          <a:xfrm>
            <a:off x="9011160" y="3213003"/>
            <a:ext cx="2115504" cy="2116800"/>
            <a:chOff x="7900677" y="3189633"/>
            <a:chExt cx="2115504" cy="2116800"/>
          </a:xfrm>
        </p:grpSpPr>
        <p:sp>
          <p:nvSpPr>
            <p:cNvPr id="19" name="Ovale 2">
              <a:extLst>
                <a:ext uri="{FF2B5EF4-FFF2-40B4-BE49-F238E27FC236}">
                  <a16:creationId xmlns:a16="http://schemas.microsoft.com/office/drawing/2014/main" id="{D825B95D-5E10-4F34-9118-3512E2CE859A}"/>
                </a:ext>
              </a:extLst>
            </p:cNvPr>
            <p:cNvSpPr/>
            <p:nvPr/>
          </p:nvSpPr>
          <p:spPr>
            <a:xfrm>
              <a:off x="7900677" y="318963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8" name="Image 19">
              <a:extLst>
                <a:ext uri="{FF2B5EF4-FFF2-40B4-BE49-F238E27FC236}">
                  <a16:creationId xmlns:a16="http://schemas.microsoft.com/office/drawing/2014/main" id="{F2FBE1EE-EA62-4479-A4F0-E1F799035952}"/>
                </a:ext>
              </a:extLst>
            </p:cNvPr>
            <p:cNvPicPr>
              <a:picLocks noChangeAspect="1"/>
            </p:cNvPicPr>
            <p:nvPr/>
          </p:nvPicPr>
          <p:blipFill>
            <a:blip r:embed="rId5"/>
            <a:stretch>
              <a:fillRect/>
            </a:stretch>
          </p:blipFill>
          <p:spPr>
            <a:xfrm>
              <a:off x="8357453" y="3461906"/>
              <a:ext cx="1277775" cy="1499256"/>
            </a:xfrm>
            <a:prstGeom prst="rect">
              <a:avLst/>
            </a:prstGeom>
          </p:spPr>
        </p:pic>
      </p:grpSp>
      <p:grpSp>
        <p:nvGrpSpPr>
          <p:cNvPr id="22" name="Gruppo 21">
            <a:extLst>
              <a:ext uri="{FF2B5EF4-FFF2-40B4-BE49-F238E27FC236}">
                <a16:creationId xmlns:a16="http://schemas.microsoft.com/office/drawing/2014/main" id="{DE856356-0A8F-4431-8EFA-697AC365B1D5}"/>
              </a:ext>
            </a:extLst>
          </p:cNvPr>
          <p:cNvGrpSpPr/>
          <p:nvPr/>
        </p:nvGrpSpPr>
        <p:grpSpPr>
          <a:xfrm>
            <a:off x="2837940" y="3220506"/>
            <a:ext cx="2115504" cy="2116800"/>
            <a:chOff x="2986530" y="3220506"/>
            <a:chExt cx="2115504" cy="2116800"/>
          </a:xfrm>
        </p:grpSpPr>
        <p:sp>
          <p:nvSpPr>
            <p:cNvPr id="11" name="Ovale 2">
              <a:extLst>
                <a:ext uri="{FF2B5EF4-FFF2-40B4-BE49-F238E27FC236}">
                  <a16:creationId xmlns:a16="http://schemas.microsoft.com/office/drawing/2014/main" id="{D330CF76-3845-484D-AB01-A39100DE0115}"/>
                </a:ext>
              </a:extLst>
            </p:cNvPr>
            <p:cNvSpPr/>
            <p:nvPr/>
          </p:nvSpPr>
          <p:spPr>
            <a:xfrm>
              <a:off x="2986530" y="3220506"/>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21" name="Image 54">
              <a:extLst>
                <a:ext uri="{FF2B5EF4-FFF2-40B4-BE49-F238E27FC236}">
                  <a16:creationId xmlns:a16="http://schemas.microsoft.com/office/drawing/2014/main" id="{500CEE7A-E0D8-486D-8C45-0425B1FC0315}"/>
                </a:ext>
              </a:extLst>
            </p:cNvPr>
            <p:cNvPicPr>
              <a:picLocks noChangeAspect="1"/>
            </p:cNvPicPr>
            <p:nvPr/>
          </p:nvPicPr>
          <p:blipFill>
            <a:blip r:embed="rId6"/>
            <a:srcRect/>
            <a:stretch/>
          </p:blipFill>
          <p:spPr>
            <a:xfrm>
              <a:off x="3374013" y="3529127"/>
              <a:ext cx="1318334" cy="1524413"/>
            </a:xfrm>
            <a:prstGeom prst="rect">
              <a:avLst/>
            </a:prstGeom>
            <a:solidFill>
              <a:scrgbClr r="0" g="0" b="0">
                <a:alpha val="0"/>
              </a:scrgbClr>
            </a:solidFill>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31365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8DD55D-C513-4168-BB53-61377440AB7F}"/>
              </a:ext>
            </a:extLst>
          </p:cNvPr>
          <p:cNvSpPr>
            <a:spLocks noGrp="1"/>
          </p:cNvSpPr>
          <p:nvPr>
            <p:ph type="title"/>
          </p:nvPr>
        </p:nvSpPr>
        <p:spPr/>
        <p:txBody>
          <a:bodyPr/>
          <a:lstStyle/>
          <a:p>
            <a:r>
              <a:rPr lang="it-IT"/>
              <a:t>Protezione differenziale utilizzando NSXm con Mlogic Vigi 4.1</a:t>
            </a:r>
          </a:p>
        </p:txBody>
      </p:sp>
      <p:sp>
        <p:nvSpPr>
          <p:cNvPr id="3" name="Segnaposto contenuto 2">
            <a:extLst>
              <a:ext uri="{FF2B5EF4-FFF2-40B4-BE49-F238E27FC236}">
                <a16:creationId xmlns:a16="http://schemas.microsoft.com/office/drawing/2014/main" id="{69558984-24A6-4961-9643-A1DD61A95820}"/>
              </a:ext>
            </a:extLst>
          </p:cNvPr>
          <p:cNvSpPr>
            <a:spLocks noGrp="1"/>
          </p:cNvSpPr>
          <p:nvPr>
            <p:ph idx="1"/>
          </p:nvPr>
        </p:nvSpPr>
        <p:spPr>
          <a:xfrm>
            <a:off x="523265" y="1070523"/>
            <a:ext cx="11166747" cy="5168900"/>
          </a:xfrm>
        </p:spPr>
        <p:txBody>
          <a:bodyPr>
            <a:normAutofit/>
          </a:bodyPr>
          <a:lstStyle/>
          <a:p>
            <a:r>
              <a:rPr lang="it-IT" sz="2000" dirty="0"/>
              <a:t>In </a:t>
            </a:r>
            <a:r>
              <a:rPr lang="it-IT" sz="2000" b="1" dirty="0">
                <a:solidFill>
                  <a:schemeClr val="bg2"/>
                </a:solidFill>
              </a:rPr>
              <a:t>fino a 160 A</a:t>
            </a:r>
            <a:r>
              <a:rPr lang="it-IT" sz="2000" dirty="0"/>
              <a:t>, 3 e 4 poli</a:t>
            </a:r>
          </a:p>
          <a:p>
            <a:r>
              <a:rPr lang="it-IT" sz="2000" dirty="0"/>
              <a:t>Sensibilità </a:t>
            </a:r>
            <a:r>
              <a:rPr lang="it-IT" sz="2000" dirty="0" err="1"/>
              <a:t>I∆n</a:t>
            </a:r>
            <a:endParaRPr lang="it-IT" sz="2000" dirty="0"/>
          </a:p>
          <a:p>
            <a:pPr lvl="1"/>
            <a:r>
              <a:rPr lang="it-IT" sz="1800" dirty="0"/>
              <a:t>Tipo AC: da 0,03 a 5 A</a:t>
            </a:r>
          </a:p>
          <a:p>
            <a:pPr lvl="1"/>
            <a:r>
              <a:rPr lang="it-IT" sz="1800" dirty="0"/>
              <a:t>Tipo A: da 0,03 a </a:t>
            </a:r>
            <a:r>
              <a:rPr lang="it-IT" sz="1800" b="1" dirty="0">
                <a:solidFill>
                  <a:schemeClr val="bg2"/>
                </a:solidFill>
              </a:rPr>
              <a:t>1 A</a:t>
            </a:r>
          </a:p>
          <a:p>
            <a:r>
              <a:rPr lang="it-IT" sz="2000" dirty="0"/>
              <a:t>Ritardo intenzionale ∆t</a:t>
            </a:r>
          </a:p>
          <a:p>
            <a:pPr lvl="1"/>
            <a:r>
              <a:rPr lang="it-IT" sz="1800" dirty="0"/>
              <a:t>Da 0 a 1 s</a:t>
            </a:r>
          </a:p>
          <a:p>
            <a:endParaRPr lang="it-IT" sz="2000" dirty="0"/>
          </a:p>
          <a:p>
            <a:r>
              <a:rPr lang="it-IT" sz="2000" dirty="0"/>
              <a:t>Segnalazioni sul fronte</a:t>
            </a:r>
          </a:p>
          <a:p>
            <a:pPr lvl="1"/>
            <a:r>
              <a:rPr lang="it-IT" sz="1800" b="1" dirty="0">
                <a:solidFill>
                  <a:schemeClr val="bg2"/>
                </a:solidFill>
              </a:rPr>
              <a:t>LED “Ready”</a:t>
            </a:r>
          </a:p>
          <a:p>
            <a:pPr lvl="1"/>
            <a:r>
              <a:rPr lang="it-IT" sz="1800" dirty="0"/>
              <a:t>LED di </a:t>
            </a:r>
            <a:r>
              <a:rPr lang="it-IT" sz="1800" dirty="0" err="1"/>
              <a:t>pre</a:t>
            </a:r>
            <a:r>
              <a:rPr lang="it-IT" sz="1800" dirty="0"/>
              <a:t>-allarme/allarme sovraccarico</a:t>
            </a:r>
          </a:p>
          <a:p>
            <a:pPr lvl="1"/>
            <a:r>
              <a:rPr lang="it-IT" sz="1800" b="1" dirty="0">
                <a:solidFill>
                  <a:schemeClr val="bg2"/>
                </a:solidFill>
              </a:rPr>
              <a:t>Schermo giallo </a:t>
            </a:r>
            <a:r>
              <a:rPr lang="it-IT" sz="1800" dirty="0"/>
              <a:t>che indica l’</a:t>
            </a:r>
            <a:r>
              <a:rPr lang="it-IT" sz="1800" b="1" dirty="0">
                <a:solidFill>
                  <a:schemeClr val="bg2"/>
                </a:solidFill>
              </a:rPr>
              <a:t>intervento per guasto </a:t>
            </a:r>
            <a:r>
              <a:rPr lang="it-IT" sz="1800" dirty="0"/>
              <a:t>differenziale</a:t>
            </a:r>
          </a:p>
          <a:p>
            <a:pPr marL="457200" lvl="1" indent="0">
              <a:buNone/>
            </a:pPr>
            <a:endParaRPr lang="it-IT" sz="2000" dirty="0"/>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lstStyle/>
          <a:p>
            <a:fld id="{B4EA6660-F7EC-4EF9-AF08-FD8E767A730B}" type="slidenum">
              <a:rPr lang="fr-FR" smtClean="0"/>
              <a:pPr/>
              <a:t>19</a:t>
            </a:fld>
            <a:endParaRPr lang="fr-FR"/>
          </a:p>
        </p:txBody>
      </p:sp>
      <p:grpSp>
        <p:nvGrpSpPr>
          <p:cNvPr id="24" name="Gruppo 23">
            <a:extLst>
              <a:ext uri="{FF2B5EF4-FFF2-40B4-BE49-F238E27FC236}">
                <a16:creationId xmlns:a16="http://schemas.microsoft.com/office/drawing/2014/main" id="{0DF01AB2-6A66-4D6E-BD31-700C124AD8F6}"/>
              </a:ext>
            </a:extLst>
          </p:cNvPr>
          <p:cNvGrpSpPr/>
          <p:nvPr/>
        </p:nvGrpSpPr>
        <p:grpSpPr>
          <a:xfrm>
            <a:off x="7968300" y="946527"/>
            <a:ext cx="3577499" cy="3579690"/>
            <a:chOff x="8561070" y="1167756"/>
            <a:chExt cx="2688637" cy="2690284"/>
          </a:xfrm>
        </p:grpSpPr>
        <p:sp>
          <p:nvSpPr>
            <p:cNvPr id="14" name="Ovale 2">
              <a:extLst>
                <a:ext uri="{FF2B5EF4-FFF2-40B4-BE49-F238E27FC236}">
                  <a16:creationId xmlns:a16="http://schemas.microsoft.com/office/drawing/2014/main" id="{E7412044-78F3-4E50-B6C2-ED6EDA31A6B1}"/>
                </a:ext>
              </a:extLst>
            </p:cNvPr>
            <p:cNvSpPr/>
            <p:nvPr/>
          </p:nvSpPr>
          <p:spPr>
            <a:xfrm>
              <a:off x="8561070" y="1167756"/>
              <a:ext cx="2688637" cy="2690284"/>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3" name="Immagine 22">
              <a:extLst>
                <a:ext uri="{FF2B5EF4-FFF2-40B4-BE49-F238E27FC236}">
                  <a16:creationId xmlns:a16="http://schemas.microsoft.com/office/drawing/2014/main" id="{3D3739EC-4B98-4908-B8C4-B3FDC29F095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452" b="94921" l="3212" r="99668">
                          <a14:foregroundMark x1="40089" y1="22417" x2="40089" y2="22417"/>
                          <a14:foregroundMark x1="20377" y1="13660" x2="24695" y2="43608"/>
                          <a14:foregroundMark x1="17608" y1="57968" x2="89037" y2="68651"/>
                          <a14:foregroundMark x1="80731" y1="44834" x2="43411" y2="31349"/>
                          <a14:foregroundMark x1="43411" y1="31349" x2="20044" y2="6305"/>
                          <a14:foregroundMark x1="20044" y1="6305" x2="19934" y2="4904"/>
                          <a14:foregroundMark x1="15172" y1="2977" x2="10853" y2="2452"/>
                          <a14:foregroundMark x1="3322" y1="2452" x2="10078" y2="53065"/>
                          <a14:foregroundMark x1="91030" y1="40455" x2="93798" y2="79510"/>
                          <a14:foregroundMark x1="93798" y1="79510" x2="93355" y2="81086"/>
                          <a14:foregroundMark x1="91805" y1="89842" x2="86268" y2="89842"/>
                          <a14:foregroundMark x1="95349" y1="89142" x2="92248" y2="57968"/>
                          <a14:foregroundMark x1="92248" y1="54291" x2="99668" y2="27320"/>
                          <a14:foregroundMark x1="10410" y1="76708" x2="50831" y2="75482"/>
                          <a14:foregroundMark x1="50831" y1="75482" x2="69324" y2="75482"/>
                          <a14:foregroundMark x1="88261" y1="89142" x2="88261" y2="73030"/>
                          <a14:foregroundMark x1="92580" y1="91068" x2="80731" y2="86165"/>
                          <a14:foregroundMark x1="91030" y1="94921" x2="98117" y2="94921"/>
                          <a14:foregroundMark x1="96124" y1="93520" x2="92580" y2="82312"/>
                        </a14:backgroundRemoval>
                      </a14:imgEffect>
                    </a14:imgLayer>
                  </a14:imgProps>
                </a:ext>
              </a:extLst>
            </a:blip>
            <a:stretch>
              <a:fillRect/>
            </a:stretch>
          </p:blipFill>
          <p:spPr>
            <a:xfrm>
              <a:off x="8833847" y="1852179"/>
              <a:ext cx="2136655" cy="1351085"/>
            </a:xfrm>
            <a:prstGeom prst="rect">
              <a:avLst/>
            </a:prstGeom>
          </p:spPr>
        </p:pic>
      </p:grpSp>
      <p:grpSp>
        <p:nvGrpSpPr>
          <p:cNvPr id="25" name="Gruppo 24">
            <a:extLst>
              <a:ext uri="{FF2B5EF4-FFF2-40B4-BE49-F238E27FC236}">
                <a16:creationId xmlns:a16="http://schemas.microsoft.com/office/drawing/2014/main" id="{783827A7-99DB-42E0-A7E2-E9FF1C115702}"/>
              </a:ext>
            </a:extLst>
          </p:cNvPr>
          <p:cNvGrpSpPr/>
          <p:nvPr/>
        </p:nvGrpSpPr>
        <p:grpSpPr>
          <a:xfrm>
            <a:off x="4828975" y="885900"/>
            <a:ext cx="2534049" cy="2535601"/>
            <a:chOff x="2970846" y="3195793"/>
            <a:chExt cx="2115504" cy="2116800"/>
          </a:xfrm>
        </p:grpSpPr>
        <p:sp>
          <p:nvSpPr>
            <p:cNvPr id="26" name="Ovale 2">
              <a:extLst>
                <a:ext uri="{FF2B5EF4-FFF2-40B4-BE49-F238E27FC236}">
                  <a16:creationId xmlns:a16="http://schemas.microsoft.com/office/drawing/2014/main" id="{7035E03F-300C-45CB-9506-1C3D87534B81}"/>
                </a:ext>
              </a:extLst>
            </p:cNvPr>
            <p:cNvSpPr/>
            <p:nvPr/>
          </p:nvSpPr>
          <p:spPr>
            <a:xfrm>
              <a:off x="2970846" y="319579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7" name="Image 9">
              <a:extLst>
                <a:ext uri="{FF2B5EF4-FFF2-40B4-BE49-F238E27FC236}">
                  <a16:creationId xmlns:a16="http://schemas.microsoft.com/office/drawing/2014/main" id="{480548DD-A89D-409D-9F82-9C7EC244A052}"/>
                </a:ext>
              </a:extLst>
            </p:cNvPr>
            <p:cNvPicPr>
              <a:picLocks noChangeAspect="1"/>
            </p:cNvPicPr>
            <p:nvPr/>
          </p:nvPicPr>
          <p:blipFill>
            <a:blip r:embed="rId5"/>
            <a:srcRect/>
            <a:stretch/>
          </p:blipFill>
          <p:spPr>
            <a:xfrm>
              <a:off x="3394795" y="3482968"/>
              <a:ext cx="1287340" cy="1657875"/>
            </a:xfrm>
            <a:prstGeom prst="rect">
              <a:avLst/>
            </a:prstGeom>
          </p:spPr>
        </p:pic>
      </p:grpSp>
      <p:sp>
        <p:nvSpPr>
          <p:cNvPr id="6" name="Freccia a destra 5">
            <a:extLst>
              <a:ext uri="{FF2B5EF4-FFF2-40B4-BE49-F238E27FC236}">
                <a16:creationId xmlns:a16="http://schemas.microsoft.com/office/drawing/2014/main" id="{0BB16B98-CED2-44B5-8288-E9868E006648}"/>
              </a:ext>
            </a:extLst>
          </p:cNvPr>
          <p:cNvSpPr/>
          <p:nvPr/>
        </p:nvSpPr>
        <p:spPr>
          <a:xfrm rot="20204346">
            <a:off x="3796962" y="4196421"/>
            <a:ext cx="609213" cy="158176"/>
          </a:xfrm>
          <a:prstGeom prst="rightArrow">
            <a:avLst/>
          </a:prstGeom>
          <a:solidFill>
            <a:schemeClr val="accent6"/>
          </a:solidFill>
          <a:ln>
            <a:solidFill>
              <a:schemeClr val="bg1"/>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7" name="Gruppo 6">
            <a:extLst>
              <a:ext uri="{FF2B5EF4-FFF2-40B4-BE49-F238E27FC236}">
                <a16:creationId xmlns:a16="http://schemas.microsoft.com/office/drawing/2014/main" id="{95569796-61B5-48E8-8584-0FFFE62273E2}"/>
              </a:ext>
            </a:extLst>
          </p:cNvPr>
          <p:cNvGrpSpPr/>
          <p:nvPr/>
        </p:nvGrpSpPr>
        <p:grpSpPr>
          <a:xfrm>
            <a:off x="7824087" y="4256269"/>
            <a:ext cx="1168642" cy="1169357"/>
            <a:chOff x="7628705" y="4205441"/>
            <a:chExt cx="1168642" cy="1169357"/>
          </a:xfrm>
        </p:grpSpPr>
        <p:sp>
          <p:nvSpPr>
            <p:cNvPr id="30" name="Ovale 2">
              <a:extLst>
                <a:ext uri="{FF2B5EF4-FFF2-40B4-BE49-F238E27FC236}">
                  <a16:creationId xmlns:a16="http://schemas.microsoft.com/office/drawing/2014/main" id="{C1617DD9-20C2-4835-842C-6F4F5AE4911C}"/>
                </a:ext>
              </a:extLst>
            </p:cNvPr>
            <p:cNvSpPr/>
            <p:nvPr/>
          </p:nvSpPr>
          <p:spPr>
            <a:xfrm>
              <a:off x="7628705" y="4205441"/>
              <a:ext cx="1168642" cy="1169357"/>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18" name="Immagine 17">
              <a:extLst>
                <a:ext uri="{FF2B5EF4-FFF2-40B4-BE49-F238E27FC236}">
                  <a16:creationId xmlns:a16="http://schemas.microsoft.com/office/drawing/2014/main" id="{BB1D573E-01D7-4956-8445-D97DC33CA98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000" b="96706" l="0" r="95588">
                          <a14:foregroundMark x1="6373" y1="4235" x2="74510" y2="10824"/>
                          <a14:foregroundMark x1="74510" y1="10824" x2="86275" y2="69882"/>
                          <a14:foregroundMark x1="86275" y1="69882" x2="82843" y2="85412"/>
                          <a14:foregroundMark x1="82843" y1="85412" x2="26471" y2="84471"/>
                          <a14:foregroundMark x1="26471" y1="84471" x2="21569" y2="12000"/>
                          <a14:foregroundMark x1="21569" y1="12000" x2="21569" y2="12000"/>
                          <a14:foregroundMark x1="10784" y1="3529" x2="35784" y2="1647"/>
                          <a14:foregroundMark x1="35784" y1="1647" x2="70098" y2="2353"/>
                          <a14:foregroundMark x1="70098" y1="2353" x2="87745" y2="31529"/>
                          <a14:foregroundMark x1="87745" y1="31529" x2="91176" y2="84235"/>
                          <a14:foregroundMark x1="91176" y1="84235" x2="50000" y2="96235"/>
                          <a14:foregroundMark x1="50000" y1="96235" x2="20588" y2="96000"/>
                          <a14:foregroundMark x1="20588" y1="96000" x2="13725" y2="6824"/>
                          <a14:foregroundMark x1="19118" y1="4706" x2="8333" y2="19294"/>
                          <a14:foregroundMark x1="8333" y1="19294" x2="8333" y2="20471"/>
                          <a14:foregroundMark x1="22549" y1="8471" x2="47549" y2="9647"/>
                          <a14:foregroundMark x1="84314" y1="3294" x2="92647" y2="16000"/>
                          <a14:foregroundMark x1="92647" y1="16000" x2="92647" y2="17882"/>
                          <a14:foregroundMark x1="87745" y1="9176" x2="9318" y2="9387"/>
                          <a14:foregroundMark x1="8373" y1="14353" x2="15196" y2="41647"/>
                          <a14:foregroundMark x1="6373" y1="6353" x2="6648" y2="7454"/>
                          <a14:foregroundMark x1="2795" y1="14353" x2="8333" y2="63529"/>
                          <a14:foregroundMark x1="6749" y1="14353" x2="5392" y2="90118"/>
                          <a14:foregroundMark x1="9314" y1="68000" x2="9314" y2="83529"/>
                          <a14:foregroundMark x1="9314" y1="83529" x2="29902" y2="95294"/>
                          <a14:foregroundMark x1="29902" y1="95294" x2="50000" y2="96706"/>
                          <a14:foregroundMark x1="7353" y1="96235" x2="95588" y2="95529"/>
                          <a14:foregroundMark x1="80392" y1="78824" x2="48039" y2="36471"/>
                          <a14:foregroundMark x1="46569" y1="18588" x2="59314" y2="81882"/>
                          <a14:foregroundMark x1="48529" y1="61176" x2="37745" y2="62588"/>
                          <a14:foregroundMark x1="37745" y1="43059" x2="37745" y2="43059"/>
                          <a14:foregroundMark x1="31863" y1="11529" x2="46078" y2="11765"/>
                          <a14:foregroundMark x1="91667" y1="17412" x2="93627" y2="49176"/>
                          <a14:foregroundMark x1="3431" y1="6588" x2="2674" y2="7921"/>
                          <a14:foregroundMark x1="2941" y1="14353" x2="1818" y2="12017"/>
                          <a14:foregroundMark x1="2941" y1="13412" x2="2451" y2="10118"/>
                          <a14:foregroundMark x1="2451" y1="6824" x2="1961" y2="13412"/>
                          <a14:foregroundMark x1="1961" y1="13647" x2="3922" y2="23294"/>
                          <a14:foregroundMark x1="3431" y1="24706" x2="1961" y2="14118"/>
                          <a14:foregroundMark x1="2941" y1="37882" x2="2451" y2="15765"/>
                          <a14:backgroundMark x1="980" y1="13395" x2="980" y2="13693"/>
                        </a14:backgroundRemoval>
                      </a14:imgEffect>
                    </a14:imgLayer>
                  </a14:imgProps>
                </a:ext>
              </a:extLst>
            </a:blip>
            <a:stretch>
              <a:fillRect/>
            </a:stretch>
          </p:blipFill>
          <p:spPr>
            <a:xfrm>
              <a:off x="8006971" y="4360837"/>
              <a:ext cx="412110" cy="858564"/>
            </a:xfrm>
            <a:prstGeom prst="rect">
              <a:avLst/>
            </a:prstGeom>
          </p:spPr>
        </p:pic>
      </p:grpSp>
      <p:sp>
        <p:nvSpPr>
          <p:cNvPr id="21" name="Freccia a destra 20">
            <a:extLst>
              <a:ext uri="{FF2B5EF4-FFF2-40B4-BE49-F238E27FC236}">
                <a16:creationId xmlns:a16="http://schemas.microsoft.com/office/drawing/2014/main" id="{EB900ED0-3ADE-469C-894D-4C084308DD01}"/>
              </a:ext>
            </a:extLst>
          </p:cNvPr>
          <p:cNvSpPr/>
          <p:nvPr/>
        </p:nvSpPr>
        <p:spPr>
          <a:xfrm rot="13747937">
            <a:off x="7537839" y="4399948"/>
            <a:ext cx="527773" cy="137031"/>
          </a:xfrm>
          <a:prstGeom prst="rightArrow">
            <a:avLst/>
          </a:prstGeom>
          <a:solidFill>
            <a:schemeClr val="accent6"/>
          </a:solidFill>
          <a:ln>
            <a:solidFill>
              <a:schemeClr val="bg1"/>
            </a:solid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040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Effect transition="in" filter="fade">
                                      <p:cBhvr>
                                        <p:cTn id="11" dur="500"/>
                                        <p:tgtEl>
                                          <p:spTgt spid="3">
                                            <p:txEl>
                                              <p:pRg st="8" end="8"/>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animEffect transition="in" filter="fade">
                                      <p:cBhvr>
                                        <p:cTn id="15" dur="500"/>
                                        <p:tgtEl>
                                          <p:spTgt spid="3">
                                            <p:txEl>
                                              <p:pRg st="9" end="9"/>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childTnLst>
                                </p:cTn>
                              </p:par>
                            </p:childTnLst>
                          </p:cTn>
                        </p:par>
                        <p:par>
                          <p:cTn id="20" fill="hold">
                            <p:stCondLst>
                              <p:cond delay="1750"/>
                            </p:stCondLst>
                            <p:childTnLst>
                              <p:par>
                                <p:cTn id="21" presetID="42" presetClass="path" presetSubtype="0" accel="50000" decel="50000" fill="hold" grpId="1" nodeType="afterEffect">
                                  <p:stCondLst>
                                    <p:cond delay="0"/>
                                  </p:stCondLst>
                                  <p:childTnLst>
                                    <p:animMotion origin="layout" path="M 0.32825 -0.24815 L 0.00052 0.00046 " pathEditMode="relative" rAng="0" ptsTypes="AA">
                                      <p:cBhvr>
                                        <p:cTn id="22" dur="500" spd="-100000" fill="hold"/>
                                        <p:tgtEl>
                                          <p:spTgt spid="6"/>
                                        </p:tgtEl>
                                        <p:attrNameLst>
                                          <p:attrName>ppt_x</p:attrName>
                                          <p:attrName>ppt_y</p:attrName>
                                        </p:attrNameLst>
                                      </p:cBhvr>
                                      <p:rCtr x="-16393" y="12431"/>
                                    </p:animMotion>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500"/>
                                        <p:tgtEl>
                                          <p:spTgt spid="3">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250"/>
                                        <p:tgtEl>
                                          <p:spTgt spid="21"/>
                                        </p:tgtEl>
                                      </p:cBhvr>
                                    </p:animEffect>
                                  </p:childTnLst>
                                </p:cTn>
                              </p:par>
                            </p:childTnLst>
                          </p:cTn>
                        </p:par>
                        <p:par>
                          <p:cTn id="35" fill="hold">
                            <p:stCondLst>
                              <p:cond delay="750"/>
                            </p:stCondLst>
                            <p:childTnLst>
                              <p:par>
                                <p:cTn id="36" presetID="42" presetClass="path" presetSubtype="0" accel="50000" decel="50000" fill="hold" grpId="1" nodeType="afterEffect">
                                  <p:stCondLst>
                                    <p:cond delay="0"/>
                                  </p:stCondLst>
                                  <p:childTnLst>
                                    <p:animMotion origin="layout" path="M -0.12929 -0.30162 L 0.00052 -0.00023 " pathEditMode="relative" rAng="0" ptsTypes="AA">
                                      <p:cBhvr>
                                        <p:cTn id="37" dur="500" spd="-100000" fill="hold"/>
                                        <p:tgtEl>
                                          <p:spTgt spid="21"/>
                                        </p:tgtEl>
                                        <p:attrNameLst>
                                          <p:attrName>ppt_x</p:attrName>
                                          <p:attrName>ppt_y</p:attrName>
                                        </p:attrNameLst>
                                      </p:cBhvr>
                                      <p:rCtr x="6484" y="15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1" grpId="0" animBg="1"/>
      <p:bldP spid="2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1C9C64-51B3-41C8-9895-30705D5DC6FE}"/>
              </a:ext>
            </a:extLst>
          </p:cNvPr>
          <p:cNvSpPr>
            <a:spLocks noGrp="1"/>
          </p:cNvSpPr>
          <p:nvPr>
            <p:ph type="title"/>
          </p:nvPr>
        </p:nvSpPr>
        <p:spPr/>
        <p:txBody>
          <a:bodyPr/>
          <a:lstStyle/>
          <a:p>
            <a:r>
              <a:rPr lang="it-IT"/>
              <a:t>Obiettivo del webinar</a:t>
            </a:r>
          </a:p>
        </p:txBody>
      </p:sp>
      <p:sp>
        <p:nvSpPr>
          <p:cNvPr id="3" name="Espace réservé du contenu 2">
            <a:extLst>
              <a:ext uri="{FF2B5EF4-FFF2-40B4-BE49-F238E27FC236}">
                <a16:creationId xmlns:a16="http://schemas.microsoft.com/office/drawing/2014/main" id="{86BC04B3-0C50-4359-BA60-591396BB89D4}"/>
              </a:ext>
            </a:extLst>
          </p:cNvPr>
          <p:cNvSpPr>
            <a:spLocks noGrp="1"/>
          </p:cNvSpPr>
          <p:nvPr>
            <p:ph sz="half" idx="1"/>
          </p:nvPr>
        </p:nvSpPr>
        <p:spPr>
          <a:xfrm>
            <a:off x="471363" y="1037546"/>
            <a:ext cx="11257575" cy="5402583"/>
          </a:xfrm>
        </p:spPr>
        <p:txBody>
          <a:bodyPr>
            <a:normAutofit lnSpcReduction="10000"/>
          </a:bodyPr>
          <a:lstStyle/>
          <a:p>
            <a:pPr marL="0" indent="0">
              <a:buNone/>
            </a:pPr>
            <a:r>
              <a:rPr lang="it-IT" sz="2000"/>
              <a:t>L'obiettivo di questo webinar è quello di </a:t>
            </a:r>
            <a:r>
              <a:rPr lang="it-IT" sz="2000" b="1">
                <a:solidFill>
                  <a:schemeClr val="bg2"/>
                </a:solidFill>
              </a:rPr>
              <a:t>aiutarvi a scegliere il tipo di differenziale più adatto </a:t>
            </a:r>
            <a:r>
              <a:rPr lang="it-IT" sz="2000"/>
              <a:t>a seconda dell'applicazione.</a:t>
            </a:r>
          </a:p>
          <a:p>
            <a:pPr marL="0" indent="0">
              <a:buNone/>
            </a:pPr>
            <a:endParaRPr lang="it-IT" sz="2000"/>
          </a:p>
          <a:p>
            <a:pPr marL="0" indent="0">
              <a:buNone/>
            </a:pPr>
            <a:endParaRPr lang="it-IT" sz="2000"/>
          </a:p>
          <a:p>
            <a:pPr marL="0" indent="0">
              <a:buNone/>
            </a:pPr>
            <a:endParaRPr lang="it-IT" sz="2000"/>
          </a:p>
          <a:p>
            <a:pPr marL="0" indent="0">
              <a:buNone/>
            </a:pPr>
            <a:endParaRPr lang="it-IT" sz="2000"/>
          </a:p>
          <a:p>
            <a:pPr marL="0" indent="0">
              <a:buNone/>
            </a:pPr>
            <a:endParaRPr lang="it-IT" sz="2000"/>
          </a:p>
          <a:p>
            <a:pPr marL="0" indent="0">
              <a:buNone/>
            </a:pPr>
            <a:endParaRPr lang="it-IT" sz="2000"/>
          </a:p>
          <a:p>
            <a:pPr marL="0" indent="0">
              <a:buNone/>
            </a:pPr>
            <a:endParaRPr lang="it-IT" sz="2000"/>
          </a:p>
          <a:p>
            <a:pPr marL="0" indent="0">
              <a:buNone/>
            </a:pPr>
            <a:endParaRPr lang="it-IT" sz="2000"/>
          </a:p>
          <a:p>
            <a:pPr marL="0" indent="0">
              <a:buNone/>
            </a:pPr>
            <a:r>
              <a:rPr lang="it-IT" sz="2000"/>
              <a:t>È un </a:t>
            </a:r>
            <a:r>
              <a:rPr lang="it-IT" sz="2000" b="1">
                <a:solidFill>
                  <a:schemeClr val="bg2"/>
                </a:solidFill>
              </a:rPr>
              <a:t>compito critico </a:t>
            </a:r>
            <a:r>
              <a:rPr lang="it-IT" sz="2000"/>
              <a:t>che contribuisce a:</a:t>
            </a:r>
          </a:p>
          <a:p>
            <a:r>
              <a:rPr lang="it-IT" sz="2000" b="1">
                <a:solidFill>
                  <a:schemeClr val="bg2"/>
                </a:solidFill>
              </a:rPr>
              <a:t>protezione delle persone </a:t>
            </a:r>
            <a:r>
              <a:rPr lang="it-IT" sz="2000"/>
              <a:t>contro i </a:t>
            </a:r>
            <a:r>
              <a:rPr lang="it-IT" sz="2000">
                <a:solidFill>
                  <a:schemeClr val="bg2"/>
                </a:solidFill>
              </a:rPr>
              <a:t>contatti indiretti</a:t>
            </a:r>
            <a:endParaRPr lang="it-IT" sz="2000"/>
          </a:p>
          <a:p>
            <a:r>
              <a:rPr lang="it-IT" sz="2000" b="1">
                <a:solidFill>
                  <a:schemeClr val="bg2"/>
                </a:solidFill>
              </a:rPr>
              <a:t>continuità del servizio</a:t>
            </a:r>
            <a:r>
              <a:rPr lang="it-IT" sz="2000"/>
              <a:t>, evitando </a:t>
            </a:r>
            <a:r>
              <a:rPr lang="it-IT" sz="2000">
                <a:solidFill>
                  <a:schemeClr val="bg2"/>
                </a:solidFill>
              </a:rPr>
              <a:t>interventi intempestivi</a:t>
            </a:r>
            <a:endParaRPr lang="fr-FR" sz="2000">
              <a:solidFill>
                <a:schemeClr val="bg2"/>
              </a:solidFill>
            </a:endParaRPr>
          </a:p>
        </p:txBody>
      </p:sp>
      <p:sp>
        <p:nvSpPr>
          <p:cNvPr id="6" name="Espace réservé du numéro de diapositive 5">
            <a:extLst>
              <a:ext uri="{FF2B5EF4-FFF2-40B4-BE49-F238E27FC236}">
                <a16:creationId xmlns:a16="http://schemas.microsoft.com/office/drawing/2014/main" id="{B52BA57E-17F4-4AE3-A0FB-77B4A8998B87}"/>
              </a:ext>
            </a:extLst>
          </p:cNvPr>
          <p:cNvSpPr>
            <a:spLocks noGrp="1"/>
          </p:cNvSpPr>
          <p:nvPr>
            <p:ph type="sldNum" sz="quarter" idx="12"/>
          </p:nvPr>
        </p:nvSpPr>
        <p:spPr/>
        <p:txBody>
          <a:bodyPr/>
          <a:lstStyle/>
          <a:p>
            <a:fld id="{B4EA6660-F7EC-4EF9-AF08-FD8E767A730B}" type="slidenum">
              <a:rPr lang="fr-FR" smtClean="0"/>
              <a:pPr/>
              <a:t>2</a:t>
            </a:fld>
            <a:endParaRPr lang="fr-FR"/>
          </a:p>
        </p:txBody>
      </p:sp>
      <p:pic>
        <p:nvPicPr>
          <p:cNvPr id="22" name="Espace réservé du contenu 21">
            <a:extLst>
              <a:ext uri="{FF2B5EF4-FFF2-40B4-BE49-F238E27FC236}">
                <a16:creationId xmlns:a16="http://schemas.microsoft.com/office/drawing/2014/main" id="{6776D46B-8C7D-4266-A91E-E461B691B5D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709027" y="1708952"/>
            <a:ext cx="4556729" cy="3002902"/>
          </a:xfrm>
        </p:spPr>
      </p:pic>
      <p:sp>
        <p:nvSpPr>
          <p:cNvPr id="9" name="ZoneTexte 8">
            <a:extLst>
              <a:ext uri="{FF2B5EF4-FFF2-40B4-BE49-F238E27FC236}">
                <a16:creationId xmlns:a16="http://schemas.microsoft.com/office/drawing/2014/main" id="{97D3891A-0B0D-48F7-8EBA-8180B7CCB4EE}"/>
              </a:ext>
            </a:extLst>
          </p:cNvPr>
          <p:cNvSpPr txBox="1"/>
          <p:nvPr/>
        </p:nvSpPr>
        <p:spPr>
          <a:xfrm rot="20872633">
            <a:off x="3827920" y="1833041"/>
            <a:ext cx="917367" cy="400110"/>
          </a:xfrm>
          <a:prstGeom prst="rect">
            <a:avLst/>
          </a:prstGeom>
          <a:noFill/>
        </p:spPr>
        <p:txBody>
          <a:bodyPr wrap="square" rtlCol="0">
            <a:spAutoFit/>
          </a:bodyPr>
          <a:lstStyle/>
          <a:p>
            <a:pPr algn="l"/>
            <a:r>
              <a:rPr lang="fr-FR" sz="2000">
                <a:solidFill>
                  <a:schemeClr val="bg2"/>
                </a:solidFill>
              </a:rPr>
              <a:t>Tipo B</a:t>
            </a:r>
          </a:p>
        </p:txBody>
      </p:sp>
      <p:sp>
        <p:nvSpPr>
          <p:cNvPr id="11" name="ZoneTexte 10">
            <a:extLst>
              <a:ext uri="{FF2B5EF4-FFF2-40B4-BE49-F238E27FC236}">
                <a16:creationId xmlns:a16="http://schemas.microsoft.com/office/drawing/2014/main" id="{9174F441-98B6-4ACC-91F1-F290FEC5AED4}"/>
              </a:ext>
            </a:extLst>
          </p:cNvPr>
          <p:cNvSpPr txBox="1"/>
          <p:nvPr/>
        </p:nvSpPr>
        <p:spPr>
          <a:xfrm rot="20993103">
            <a:off x="3779378" y="3547109"/>
            <a:ext cx="903196" cy="400110"/>
          </a:xfrm>
          <a:prstGeom prst="rect">
            <a:avLst/>
          </a:prstGeom>
          <a:noFill/>
        </p:spPr>
        <p:txBody>
          <a:bodyPr wrap="square" rtlCol="0">
            <a:spAutoFit/>
          </a:bodyPr>
          <a:lstStyle/>
          <a:p>
            <a:pPr algn="l"/>
            <a:r>
              <a:rPr lang="fr-FR" sz="2000">
                <a:solidFill>
                  <a:schemeClr val="bg2"/>
                </a:solidFill>
              </a:rPr>
              <a:t>Tipo A</a:t>
            </a:r>
          </a:p>
        </p:txBody>
      </p:sp>
      <p:sp>
        <p:nvSpPr>
          <p:cNvPr id="12" name="ZoneTexte 11">
            <a:extLst>
              <a:ext uri="{FF2B5EF4-FFF2-40B4-BE49-F238E27FC236}">
                <a16:creationId xmlns:a16="http://schemas.microsoft.com/office/drawing/2014/main" id="{8CB6C06C-E9A9-4806-84F7-4ACA28FCDECA}"/>
              </a:ext>
            </a:extLst>
          </p:cNvPr>
          <p:cNvSpPr txBox="1"/>
          <p:nvPr/>
        </p:nvSpPr>
        <p:spPr>
          <a:xfrm rot="608712">
            <a:off x="7236995" y="2090738"/>
            <a:ext cx="1089144" cy="400110"/>
          </a:xfrm>
          <a:prstGeom prst="rect">
            <a:avLst/>
          </a:prstGeom>
          <a:noFill/>
        </p:spPr>
        <p:txBody>
          <a:bodyPr wrap="square" rtlCol="0">
            <a:spAutoFit/>
          </a:bodyPr>
          <a:lstStyle/>
          <a:p>
            <a:pPr algn="l"/>
            <a:r>
              <a:rPr lang="fr-FR" sz="2000">
                <a:solidFill>
                  <a:schemeClr val="bg2"/>
                </a:solidFill>
              </a:rPr>
              <a:t>Tipo AC</a:t>
            </a:r>
          </a:p>
        </p:txBody>
      </p:sp>
      <p:sp>
        <p:nvSpPr>
          <p:cNvPr id="14" name="ZoneTexte 13">
            <a:extLst>
              <a:ext uri="{FF2B5EF4-FFF2-40B4-BE49-F238E27FC236}">
                <a16:creationId xmlns:a16="http://schemas.microsoft.com/office/drawing/2014/main" id="{25D761C5-D8C7-4E59-AB9B-B92C6069C587}"/>
              </a:ext>
            </a:extLst>
          </p:cNvPr>
          <p:cNvSpPr txBox="1"/>
          <p:nvPr/>
        </p:nvSpPr>
        <p:spPr>
          <a:xfrm rot="850579">
            <a:off x="7120929" y="4182059"/>
            <a:ext cx="902939" cy="400110"/>
          </a:xfrm>
          <a:prstGeom prst="rect">
            <a:avLst/>
          </a:prstGeom>
          <a:noFill/>
        </p:spPr>
        <p:txBody>
          <a:bodyPr wrap="square" rtlCol="0">
            <a:spAutoFit/>
          </a:bodyPr>
          <a:lstStyle/>
          <a:p>
            <a:pPr algn="l"/>
            <a:r>
              <a:rPr lang="fr-FR" sz="2000">
                <a:solidFill>
                  <a:schemeClr val="bg2"/>
                </a:solidFill>
              </a:rPr>
              <a:t>Tipo F</a:t>
            </a:r>
          </a:p>
        </p:txBody>
      </p:sp>
      <p:sp>
        <p:nvSpPr>
          <p:cNvPr id="15" name="ZoneTexte 14">
            <a:extLst>
              <a:ext uri="{FF2B5EF4-FFF2-40B4-BE49-F238E27FC236}">
                <a16:creationId xmlns:a16="http://schemas.microsoft.com/office/drawing/2014/main" id="{D5317779-3559-4E50-BF93-14E5C86E1D10}"/>
              </a:ext>
            </a:extLst>
          </p:cNvPr>
          <p:cNvSpPr txBox="1"/>
          <p:nvPr/>
        </p:nvSpPr>
        <p:spPr>
          <a:xfrm rot="1370515">
            <a:off x="4782251" y="4063446"/>
            <a:ext cx="1230209" cy="400110"/>
          </a:xfrm>
          <a:prstGeom prst="rect">
            <a:avLst/>
          </a:prstGeom>
          <a:noFill/>
        </p:spPr>
        <p:txBody>
          <a:bodyPr wrap="square" rtlCol="0">
            <a:spAutoFit/>
          </a:bodyPr>
          <a:lstStyle/>
          <a:p>
            <a:pPr algn="l"/>
            <a:r>
              <a:rPr lang="fr-FR" sz="2000">
                <a:solidFill>
                  <a:schemeClr val="bg2"/>
                </a:solidFill>
              </a:rPr>
              <a:t>Tipo A-SI</a:t>
            </a:r>
          </a:p>
        </p:txBody>
      </p:sp>
      <p:sp>
        <p:nvSpPr>
          <p:cNvPr id="16" name="ZoneTexte 15">
            <a:extLst>
              <a:ext uri="{FF2B5EF4-FFF2-40B4-BE49-F238E27FC236}">
                <a16:creationId xmlns:a16="http://schemas.microsoft.com/office/drawing/2014/main" id="{1549BB60-9DB7-4282-9823-D3292FA5F250}"/>
              </a:ext>
            </a:extLst>
          </p:cNvPr>
          <p:cNvSpPr txBox="1"/>
          <p:nvPr/>
        </p:nvSpPr>
        <p:spPr>
          <a:xfrm rot="20406089">
            <a:off x="4895122" y="2014987"/>
            <a:ext cx="1244380" cy="400110"/>
          </a:xfrm>
          <a:prstGeom prst="rect">
            <a:avLst/>
          </a:prstGeom>
          <a:noFill/>
        </p:spPr>
        <p:txBody>
          <a:bodyPr wrap="square" rtlCol="0">
            <a:spAutoFit/>
          </a:bodyPr>
          <a:lstStyle/>
          <a:p>
            <a:pPr algn="l"/>
            <a:r>
              <a:rPr lang="fr-FR" sz="2000">
                <a:solidFill>
                  <a:schemeClr val="bg2"/>
                </a:solidFill>
              </a:rPr>
              <a:t>Tipo B-SI</a:t>
            </a:r>
          </a:p>
        </p:txBody>
      </p:sp>
      <p:sp>
        <p:nvSpPr>
          <p:cNvPr id="17" name="ZoneTexte 16">
            <a:extLst>
              <a:ext uri="{FF2B5EF4-FFF2-40B4-BE49-F238E27FC236}">
                <a16:creationId xmlns:a16="http://schemas.microsoft.com/office/drawing/2014/main" id="{7CEE2AC8-DC22-4E91-9D69-7152C13C1763}"/>
              </a:ext>
            </a:extLst>
          </p:cNvPr>
          <p:cNvSpPr txBox="1"/>
          <p:nvPr/>
        </p:nvSpPr>
        <p:spPr>
          <a:xfrm rot="21057225">
            <a:off x="6306025" y="3154844"/>
            <a:ext cx="854721" cy="400110"/>
          </a:xfrm>
          <a:prstGeom prst="rect">
            <a:avLst/>
          </a:prstGeom>
          <a:noFill/>
        </p:spPr>
        <p:txBody>
          <a:bodyPr wrap="square" rtlCol="0">
            <a:spAutoFit/>
          </a:bodyPr>
          <a:lstStyle/>
          <a:p>
            <a:pPr algn="l"/>
            <a:r>
              <a:rPr lang="fr-FR" sz="2000">
                <a:solidFill>
                  <a:schemeClr val="bg2"/>
                </a:solidFill>
              </a:rPr>
              <a:t>30mA</a:t>
            </a:r>
          </a:p>
        </p:txBody>
      </p:sp>
      <p:pic>
        <p:nvPicPr>
          <p:cNvPr id="4" name="Segnaposto contenuto 5" descr="Immagine che contiene testo, elettronico&#10;&#10;Descrizione generata automaticamente">
            <a:extLst>
              <a:ext uri="{FF2B5EF4-FFF2-40B4-BE49-F238E27FC236}">
                <a16:creationId xmlns:a16="http://schemas.microsoft.com/office/drawing/2014/main" id="{F717CC46-3071-1A9C-8196-0F19ED38E8C2}"/>
              </a:ext>
            </a:extLst>
          </p:cNvPr>
          <p:cNvPicPr>
            <a:picLocks noChangeAspect="1"/>
          </p:cNvPicPr>
          <p:nvPr/>
        </p:nvPicPr>
        <p:blipFill rotWithShape="1">
          <a:blip r:embed="rId4">
            <a:extLst>
              <a:ext uri="{28A0092B-C50C-407E-A947-70E740481C1C}">
                <a14:useLocalDpi xmlns:a14="http://schemas.microsoft.com/office/drawing/2010/main" val="0"/>
              </a:ext>
            </a:extLst>
          </a:blip>
          <a:srcRect l="15532" r="16875"/>
          <a:stretch/>
        </p:blipFill>
        <p:spPr>
          <a:xfrm>
            <a:off x="5144810" y="2325017"/>
            <a:ext cx="1442061" cy="2133425"/>
          </a:xfrm>
          <a:prstGeom prst="rect">
            <a:avLst/>
          </a:prstGeom>
          <a:effectLst/>
        </p:spPr>
      </p:pic>
    </p:spTree>
    <p:extLst>
      <p:ext uri="{BB962C8B-B14F-4D97-AF65-F5344CB8AC3E}">
        <p14:creationId xmlns:p14="http://schemas.microsoft.com/office/powerpoint/2010/main" val="377861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fade">
                                      <p:cBhvr>
                                        <p:cTn id="7" dur="500"/>
                                        <p:tgtEl>
                                          <p:spTgt spid="3">
                                            <p:txEl>
                                              <p:pRg st="9" end="9"/>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animEffect transition="in" filter="fade">
                                      <p:cBhvr>
                                        <p:cTn id="11" dur="500"/>
                                        <p:tgtEl>
                                          <p:spTgt spid="3">
                                            <p:txEl>
                                              <p:pRg st="10" end="1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1" end="11"/>
                                            </p:txEl>
                                          </p:spTgt>
                                        </p:tgtEl>
                                        <p:attrNameLst>
                                          <p:attrName>style.visibility</p:attrName>
                                        </p:attrNameLst>
                                      </p:cBhvr>
                                      <p:to>
                                        <p:strVal val="visible"/>
                                      </p:to>
                                    </p:set>
                                    <p:animEffect transition="in" filter="fade">
                                      <p:cBhvr>
                                        <p:cTn id="1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8DD55D-C513-4168-BB53-61377440AB7F}"/>
              </a:ext>
            </a:extLst>
          </p:cNvPr>
          <p:cNvSpPr>
            <a:spLocks noGrp="1"/>
          </p:cNvSpPr>
          <p:nvPr>
            <p:ph type="title"/>
          </p:nvPr>
        </p:nvSpPr>
        <p:spPr>
          <a:xfrm>
            <a:off x="-1" y="0"/>
            <a:ext cx="10937631" cy="682625"/>
          </a:xfrm>
        </p:spPr>
        <p:txBody>
          <a:bodyPr/>
          <a:lstStyle/>
          <a:p>
            <a:r>
              <a:rPr lang="it-IT"/>
              <a:t>Protezione differenziale utilizzando NSX con Mlogic Vigi 4 e 7</a:t>
            </a:r>
          </a:p>
        </p:txBody>
      </p:sp>
      <p:sp>
        <p:nvSpPr>
          <p:cNvPr id="3" name="Segnaposto contenuto 2">
            <a:extLst>
              <a:ext uri="{FF2B5EF4-FFF2-40B4-BE49-F238E27FC236}">
                <a16:creationId xmlns:a16="http://schemas.microsoft.com/office/drawing/2014/main" id="{69558984-24A6-4961-9643-A1DD61A95820}"/>
              </a:ext>
            </a:extLst>
          </p:cNvPr>
          <p:cNvSpPr>
            <a:spLocks noGrp="1"/>
          </p:cNvSpPr>
          <p:nvPr>
            <p:ph idx="1"/>
          </p:nvPr>
        </p:nvSpPr>
        <p:spPr>
          <a:xfrm>
            <a:off x="640442" y="1167757"/>
            <a:ext cx="11166747" cy="5168900"/>
          </a:xfrm>
        </p:spPr>
        <p:txBody>
          <a:bodyPr/>
          <a:lstStyle/>
          <a:p>
            <a:pPr marL="0" indent="0">
              <a:buNone/>
            </a:pPr>
            <a:endParaRPr lang="it-IT" sz="2400"/>
          </a:p>
          <a:p>
            <a:pPr marL="0" indent="0">
              <a:buNone/>
            </a:pPr>
            <a:endParaRPr lang="it-IT"/>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lstStyle/>
          <a:p>
            <a:fld id="{B4EA6660-F7EC-4EF9-AF08-FD8E767A730B}" type="slidenum">
              <a:rPr lang="fr-FR" smtClean="0"/>
              <a:pPr/>
              <a:t>20</a:t>
            </a:fld>
            <a:endParaRPr lang="fr-FR"/>
          </a:p>
        </p:txBody>
      </p:sp>
      <p:sp>
        <p:nvSpPr>
          <p:cNvPr id="31" name="ZoneTexte 79">
            <a:extLst>
              <a:ext uri="{FF2B5EF4-FFF2-40B4-BE49-F238E27FC236}">
                <a16:creationId xmlns:a16="http://schemas.microsoft.com/office/drawing/2014/main" id="{82AA7E27-6E35-4493-BA34-11C2D76F6664}"/>
              </a:ext>
            </a:extLst>
          </p:cNvPr>
          <p:cNvSpPr txBox="1"/>
          <p:nvPr/>
        </p:nvSpPr>
        <p:spPr>
          <a:xfrm>
            <a:off x="470014" y="954957"/>
            <a:ext cx="8103715" cy="3824124"/>
          </a:xfrm>
          <a:prstGeom prst="rect">
            <a:avLst/>
          </a:prstGeom>
          <a:noFill/>
        </p:spPr>
        <p:txBody>
          <a:bodyPr wrap="square" rtlCol="0">
            <a:spAutoFit/>
          </a:bodyPr>
          <a:lstStyle/>
          <a:p>
            <a:pPr marL="285734" indent="-285750" defTabSz="685800">
              <a:spcBef>
                <a:spcPts val="900"/>
              </a:spcBef>
              <a:buClr>
                <a:schemeClr val="bg2"/>
              </a:buClr>
              <a:buFont typeface="Arial" panose="020B0604020202020204" pitchFamily="34" charset="0"/>
              <a:buChar char="•"/>
              <a:defRPr/>
            </a:pPr>
            <a:r>
              <a:rPr lang="it-IT" sz="2000" kern="0" dirty="0">
                <a:solidFill>
                  <a:schemeClr val="bg1"/>
                </a:solidFill>
                <a:latin typeface="Arial" panose="020B0604020202020204" pitchFamily="34" charset="0"/>
                <a:cs typeface="Arial" panose="020B0604020202020204" pitchFamily="34" charset="0"/>
              </a:rPr>
              <a:t>In </a:t>
            </a:r>
            <a:r>
              <a:rPr lang="it-IT" sz="2000" b="1" kern="0" dirty="0">
                <a:solidFill>
                  <a:schemeClr val="bg2"/>
                </a:solidFill>
                <a:latin typeface="Arial" panose="020B0604020202020204" pitchFamily="34" charset="0"/>
                <a:cs typeface="Arial" panose="020B0604020202020204" pitchFamily="34" charset="0"/>
              </a:rPr>
              <a:t>fino a 570 A</a:t>
            </a:r>
            <a:r>
              <a:rPr lang="it-IT" sz="2000" kern="0" dirty="0">
                <a:solidFill>
                  <a:schemeClr val="bg1"/>
                </a:solidFill>
                <a:latin typeface="Arial" panose="020B0604020202020204" pitchFamily="34" charset="0"/>
                <a:cs typeface="Arial" panose="020B0604020202020204" pitchFamily="34" charset="0"/>
              </a:rPr>
              <a:t>, 3 e 4 poli, 2 taglie</a:t>
            </a:r>
          </a:p>
          <a:p>
            <a:pPr marL="285734" indent="-285750" defTabSz="685800">
              <a:spcBef>
                <a:spcPts val="900"/>
              </a:spcBef>
              <a:buClr>
                <a:schemeClr val="bg2"/>
              </a:buClr>
              <a:buFont typeface="Arial" panose="020B0604020202020204" pitchFamily="34" charset="0"/>
              <a:buChar char="•"/>
              <a:defRPr/>
            </a:pPr>
            <a:r>
              <a:rPr lang="it-IT" sz="2000" kern="0" dirty="0">
                <a:solidFill>
                  <a:schemeClr val="bg1"/>
                </a:solidFill>
                <a:latin typeface="Arial" panose="020B0604020202020204" pitchFamily="34" charset="0"/>
                <a:cs typeface="Arial" panose="020B0604020202020204" pitchFamily="34" charset="0"/>
              </a:rPr>
              <a:t>Sensibilità </a:t>
            </a:r>
            <a:r>
              <a:rPr lang="it-IT" sz="2000" kern="0" dirty="0" err="1">
                <a:solidFill>
                  <a:schemeClr val="bg1"/>
                </a:solidFill>
                <a:latin typeface="Arial" panose="020B0604020202020204" pitchFamily="34" charset="0"/>
                <a:cs typeface="Arial" panose="020B0604020202020204" pitchFamily="34" charset="0"/>
              </a:rPr>
              <a:t>I∆n</a:t>
            </a:r>
            <a:r>
              <a:rPr lang="it-IT" sz="2000" kern="0" dirty="0">
                <a:solidFill>
                  <a:schemeClr val="bg1"/>
                </a:solidFill>
                <a:latin typeface="Arial" panose="020B0604020202020204" pitchFamily="34" charset="0"/>
                <a:cs typeface="Arial" panose="020B0604020202020204" pitchFamily="34" charset="0"/>
              </a:rPr>
              <a:t> (solo tipo A)</a:t>
            </a:r>
          </a:p>
          <a:p>
            <a:pPr marL="628617" lvl="1" indent="-171450" defTabSz="685800">
              <a:spcBef>
                <a:spcPts val="600"/>
              </a:spcBef>
              <a:buClr>
                <a:schemeClr val="bg2"/>
              </a:buClr>
              <a:buFont typeface="Arial" panose="020B0604020202020204" pitchFamily="34" charset="0"/>
              <a:buChar char="•"/>
            </a:pPr>
            <a:r>
              <a:rPr lang="it-IT" kern="0" dirty="0">
                <a:solidFill>
                  <a:schemeClr val="bg1"/>
                </a:solidFill>
                <a:latin typeface="Arial" panose="020B0604020202020204" pitchFamily="34" charset="0"/>
                <a:cs typeface="Arial" panose="020B0604020202020204" pitchFamily="34" charset="0"/>
              </a:rPr>
              <a:t>Per In da 40 a 250 A: </a:t>
            </a:r>
            <a:r>
              <a:rPr lang="en-US" kern="0" dirty="0">
                <a:solidFill>
                  <a:schemeClr val="bg1"/>
                </a:solidFill>
                <a:latin typeface="Arial" panose="020B0604020202020204" pitchFamily="34" charset="0"/>
                <a:cs typeface="Arial" panose="020B0604020202020204" pitchFamily="34" charset="0"/>
              </a:rPr>
              <a:t>da 0,03</a:t>
            </a:r>
            <a:r>
              <a:rPr lang="it-IT" kern="0" dirty="0">
                <a:solidFill>
                  <a:schemeClr val="bg1"/>
                </a:solidFill>
                <a:latin typeface="Arial" panose="020B0604020202020204" pitchFamily="34" charset="0"/>
                <a:cs typeface="Arial" panose="020B0604020202020204" pitchFamily="34" charset="0"/>
              </a:rPr>
              <a:t> a </a:t>
            </a:r>
            <a:r>
              <a:rPr lang="it-IT" b="1" kern="0" dirty="0">
                <a:solidFill>
                  <a:schemeClr val="bg2"/>
                </a:solidFill>
                <a:latin typeface="Arial" panose="020B0604020202020204" pitchFamily="34" charset="0"/>
                <a:cs typeface="Arial" panose="020B0604020202020204" pitchFamily="34" charset="0"/>
              </a:rPr>
              <a:t>5 A</a:t>
            </a:r>
          </a:p>
          <a:p>
            <a:pPr marL="628617" lvl="1" indent="-171450" defTabSz="685800">
              <a:spcBef>
                <a:spcPts val="600"/>
              </a:spcBef>
              <a:buClr>
                <a:schemeClr val="bg2"/>
              </a:buClr>
              <a:buFont typeface="Arial" panose="020B0604020202020204" pitchFamily="34" charset="0"/>
              <a:buChar char="•"/>
            </a:pPr>
            <a:r>
              <a:rPr lang="it-IT" kern="0" dirty="0">
                <a:solidFill>
                  <a:schemeClr val="bg1"/>
                </a:solidFill>
                <a:latin typeface="Arial" panose="020B0604020202020204" pitchFamily="34" charset="0"/>
                <a:cs typeface="Arial" panose="020B0604020202020204" pitchFamily="34" charset="0"/>
              </a:rPr>
              <a:t>Per In da 400 a 570 A: </a:t>
            </a:r>
            <a:r>
              <a:rPr lang="en-US" kern="0" dirty="0">
                <a:solidFill>
                  <a:schemeClr val="bg1"/>
                </a:solidFill>
                <a:latin typeface="Arial" panose="020B0604020202020204" pitchFamily="34" charset="0"/>
                <a:cs typeface="Arial" panose="020B0604020202020204" pitchFamily="34" charset="0"/>
              </a:rPr>
              <a:t>da 0,3</a:t>
            </a:r>
            <a:r>
              <a:rPr lang="it-IT" kern="0" dirty="0">
                <a:solidFill>
                  <a:schemeClr val="bg1"/>
                </a:solidFill>
                <a:latin typeface="Arial" panose="020B0604020202020204" pitchFamily="34" charset="0"/>
                <a:cs typeface="Arial" panose="020B0604020202020204" pitchFamily="34" charset="0"/>
              </a:rPr>
              <a:t> a </a:t>
            </a:r>
            <a:r>
              <a:rPr lang="it-IT" b="1" kern="0" dirty="0">
                <a:solidFill>
                  <a:schemeClr val="bg2"/>
                </a:solidFill>
                <a:latin typeface="Arial" panose="020B0604020202020204" pitchFamily="34" charset="0"/>
                <a:cs typeface="Arial" panose="020B0604020202020204" pitchFamily="34" charset="0"/>
              </a:rPr>
              <a:t>10 A</a:t>
            </a:r>
          </a:p>
          <a:p>
            <a:pPr marL="285734" indent="-285750" defTabSz="685800">
              <a:spcBef>
                <a:spcPts val="900"/>
              </a:spcBef>
              <a:buClr>
                <a:schemeClr val="bg2"/>
              </a:buClr>
              <a:buFont typeface="Arial" panose="020B0604020202020204" pitchFamily="34" charset="0"/>
              <a:buChar char="•"/>
              <a:defRPr/>
            </a:pPr>
            <a:r>
              <a:rPr lang="en-US" sz="2000" kern="0" dirty="0" err="1">
                <a:solidFill>
                  <a:schemeClr val="bg1"/>
                </a:solidFill>
                <a:latin typeface="Arial" panose="020B0604020202020204" pitchFamily="34" charset="0"/>
                <a:cs typeface="Arial" panose="020B0604020202020204" pitchFamily="34" charset="0"/>
              </a:rPr>
              <a:t>Ritardo</a:t>
            </a:r>
            <a:r>
              <a:rPr lang="en-US" sz="2000" kern="0" dirty="0">
                <a:solidFill>
                  <a:schemeClr val="bg1"/>
                </a:solidFill>
                <a:latin typeface="Arial" panose="020B0604020202020204" pitchFamily="34" charset="0"/>
                <a:cs typeface="Arial" panose="020B0604020202020204" pitchFamily="34" charset="0"/>
              </a:rPr>
              <a:t> </a:t>
            </a:r>
            <a:r>
              <a:rPr lang="it-IT" sz="2000" kern="0" dirty="0">
                <a:solidFill>
                  <a:schemeClr val="bg1"/>
                </a:solidFill>
                <a:latin typeface="Arial" panose="020B0604020202020204" pitchFamily="34" charset="0"/>
                <a:cs typeface="Arial" panose="020B0604020202020204" pitchFamily="34" charset="0"/>
              </a:rPr>
              <a:t>intenzionale</a:t>
            </a:r>
            <a:r>
              <a:rPr lang="en-US" sz="2000" kern="0" dirty="0">
                <a:solidFill>
                  <a:schemeClr val="bg1"/>
                </a:solidFill>
                <a:latin typeface="Arial" panose="020B0604020202020204" pitchFamily="34" charset="0"/>
                <a:cs typeface="Arial" panose="020B0604020202020204" pitchFamily="34" charset="0"/>
              </a:rPr>
              <a:t> ∆t  </a:t>
            </a:r>
          </a:p>
          <a:p>
            <a:pPr marL="628617" lvl="1" indent="-171450" defTabSz="685800">
              <a:spcBef>
                <a:spcPts val="600"/>
              </a:spcBef>
              <a:buClr>
                <a:schemeClr val="bg2"/>
              </a:buClr>
              <a:buFont typeface="Arial" panose="020B0604020202020204" pitchFamily="34" charset="0"/>
              <a:buChar char="•"/>
            </a:pPr>
            <a:r>
              <a:rPr lang="en-US" kern="0" dirty="0">
                <a:solidFill>
                  <a:schemeClr val="bg1"/>
                </a:solidFill>
                <a:latin typeface="Arial" panose="020B0604020202020204" pitchFamily="34" charset="0"/>
                <a:cs typeface="Arial" panose="020B0604020202020204" pitchFamily="34" charset="0"/>
              </a:rPr>
              <a:t>Da 0 a 1 s</a:t>
            </a:r>
          </a:p>
          <a:p>
            <a:pPr marL="171417" indent="-171450" defTabSz="685800">
              <a:spcBef>
                <a:spcPts val="600"/>
              </a:spcBef>
              <a:buClr>
                <a:schemeClr val="bg2"/>
              </a:buClr>
              <a:buFont typeface="Arial" panose="020B0604020202020204" pitchFamily="34" charset="0"/>
              <a:buChar char="•"/>
            </a:pPr>
            <a:r>
              <a:rPr lang="en-US" sz="2000" kern="0" dirty="0" err="1">
                <a:solidFill>
                  <a:schemeClr val="bg1"/>
                </a:solidFill>
                <a:latin typeface="Arial" panose="020B0604020202020204" pitchFamily="34" charset="0"/>
                <a:cs typeface="Arial" panose="020B0604020202020204" pitchFamily="34" charset="0"/>
              </a:rPr>
              <a:t>Segnalazioni</a:t>
            </a:r>
            <a:r>
              <a:rPr lang="en-US" sz="2000" kern="0" dirty="0">
                <a:solidFill>
                  <a:schemeClr val="bg1"/>
                </a:solidFill>
                <a:latin typeface="Arial" panose="020B0604020202020204" pitchFamily="34" charset="0"/>
                <a:cs typeface="Arial" panose="020B0604020202020204" pitchFamily="34" charset="0"/>
              </a:rPr>
              <a:t> </a:t>
            </a:r>
            <a:r>
              <a:rPr lang="en-US" sz="2000" kern="0" dirty="0" err="1">
                <a:solidFill>
                  <a:schemeClr val="bg1"/>
                </a:solidFill>
                <a:latin typeface="Arial" panose="020B0604020202020204" pitchFamily="34" charset="0"/>
                <a:cs typeface="Arial" panose="020B0604020202020204" pitchFamily="34" charset="0"/>
              </a:rPr>
              <a:t>sul</a:t>
            </a:r>
            <a:r>
              <a:rPr lang="en-US" sz="2000" kern="0" dirty="0">
                <a:solidFill>
                  <a:schemeClr val="bg1"/>
                </a:solidFill>
                <a:latin typeface="Arial" panose="020B0604020202020204" pitchFamily="34" charset="0"/>
                <a:cs typeface="Arial" panose="020B0604020202020204" pitchFamily="34" charset="0"/>
              </a:rPr>
              <a:t> </a:t>
            </a:r>
            <a:r>
              <a:rPr lang="en-US" sz="2000" kern="0" dirty="0" err="1">
                <a:solidFill>
                  <a:schemeClr val="bg1"/>
                </a:solidFill>
                <a:latin typeface="Arial" panose="020B0604020202020204" pitchFamily="34" charset="0"/>
                <a:cs typeface="Arial" panose="020B0604020202020204" pitchFamily="34" charset="0"/>
              </a:rPr>
              <a:t>fronte</a:t>
            </a:r>
            <a:endParaRPr lang="en-US" sz="2000" kern="0" dirty="0">
              <a:solidFill>
                <a:schemeClr val="bg1"/>
              </a:solidFill>
              <a:latin typeface="Arial" panose="020B0604020202020204" pitchFamily="34" charset="0"/>
              <a:cs typeface="Arial" panose="020B0604020202020204" pitchFamily="34" charset="0"/>
            </a:endParaRPr>
          </a:p>
          <a:p>
            <a:pPr marL="628617" lvl="1" indent="-171450" defTabSz="685800">
              <a:spcBef>
                <a:spcPts val="600"/>
              </a:spcBef>
              <a:buClr>
                <a:schemeClr val="bg2"/>
              </a:buClr>
              <a:buFont typeface="Arial" panose="020B0604020202020204" pitchFamily="34" charset="0"/>
              <a:buChar char="•"/>
              <a:defRPr/>
            </a:pPr>
            <a:r>
              <a:rPr lang="en-US" b="1" kern="0" dirty="0">
                <a:solidFill>
                  <a:schemeClr val="bg2"/>
                </a:solidFill>
                <a:latin typeface="Arial" panose="020B0604020202020204" pitchFamily="34" charset="0"/>
                <a:cs typeface="Arial" panose="020B0604020202020204" pitchFamily="34" charset="0"/>
              </a:rPr>
              <a:t>LED “Ready”</a:t>
            </a:r>
          </a:p>
          <a:p>
            <a:pPr marL="628617" lvl="1" indent="-171450" defTabSz="685800">
              <a:spcBef>
                <a:spcPts val="600"/>
              </a:spcBef>
              <a:buClr>
                <a:schemeClr val="bg2"/>
              </a:buClr>
              <a:buFont typeface="Arial" panose="020B0604020202020204" pitchFamily="34" charset="0"/>
              <a:buChar char="•"/>
              <a:defRPr/>
            </a:pPr>
            <a:r>
              <a:rPr lang="en-US" kern="0" dirty="0">
                <a:solidFill>
                  <a:schemeClr val="bg1"/>
                </a:solidFill>
                <a:latin typeface="Arial" panose="020B0604020202020204" pitchFamily="34" charset="0"/>
                <a:cs typeface="Arial" panose="020B0604020202020204" pitchFamily="34" charset="0"/>
              </a:rPr>
              <a:t>LED di pre-</a:t>
            </a:r>
            <a:r>
              <a:rPr lang="en-US" kern="0" dirty="0" err="1">
                <a:solidFill>
                  <a:schemeClr val="bg1"/>
                </a:solidFill>
                <a:latin typeface="Arial" panose="020B0604020202020204" pitchFamily="34" charset="0"/>
                <a:cs typeface="Arial" panose="020B0604020202020204" pitchFamily="34" charset="0"/>
              </a:rPr>
              <a:t>allarme</a:t>
            </a:r>
            <a:r>
              <a:rPr lang="en-US" kern="0" dirty="0">
                <a:solidFill>
                  <a:schemeClr val="bg1"/>
                </a:solidFill>
                <a:latin typeface="Arial" panose="020B0604020202020204" pitchFamily="34" charset="0"/>
                <a:cs typeface="Arial" panose="020B0604020202020204" pitchFamily="34" charset="0"/>
              </a:rPr>
              <a:t>/</a:t>
            </a:r>
            <a:r>
              <a:rPr lang="en-US" kern="0" dirty="0" err="1">
                <a:solidFill>
                  <a:schemeClr val="bg1"/>
                </a:solidFill>
                <a:latin typeface="Arial" panose="020B0604020202020204" pitchFamily="34" charset="0"/>
                <a:cs typeface="Arial" panose="020B0604020202020204" pitchFamily="34" charset="0"/>
              </a:rPr>
              <a:t>allarme</a:t>
            </a:r>
            <a:r>
              <a:rPr lang="en-US" kern="0" dirty="0">
                <a:solidFill>
                  <a:schemeClr val="bg1"/>
                </a:solidFill>
                <a:latin typeface="Arial" panose="020B0604020202020204" pitchFamily="34" charset="0"/>
                <a:cs typeface="Arial" panose="020B0604020202020204" pitchFamily="34" charset="0"/>
              </a:rPr>
              <a:t> </a:t>
            </a:r>
            <a:r>
              <a:rPr lang="en-US" kern="0" dirty="0" err="1">
                <a:solidFill>
                  <a:schemeClr val="bg1"/>
                </a:solidFill>
                <a:latin typeface="Arial" panose="020B0604020202020204" pitchFamily="34" charset="0"/>
                <a:cs typeface="Arial" panose="020B0604020202020204" pitchFamily="34" charset="0"/>
              </a:rPr>
              <a:t>sovraccarico</a:t>
            </a:r>
            <a:endParaRPr lang="en-US" kern="0" dirty="0">
              <a:solidFill>
                <a:schemeClr val="bg1"/>
              </a:solidFill>
              <a:latin typeface="Arial" panose="020B0604020202020204" pitchFamily="34" charset="0"/>
              <a:cs typeface="Arial" panose="020B0604020202020204" pitchFamily="34" charset="0"/>
            </a:endParaRPr>
          </a:p>
          <a:p>
            <a:pPr marL="285734" indent="-285750" defTabSz="685800">
              <a:spcBef>
                <a:spcPts val="900"/>
              </a:spcBef>
              <a:buClr>
                <a:schemeClr val="bg2"/>
              </a:buClr>
              <a:buFont typeface="Arial" panose="020B0604020202020204" pitchFamily="34" charset="0"/>
              <a:buChar char="•"/>
              <a:defRPr/>
            </a:pPr>
            <a:r>
              <a:rPr lang="it-IT" sz="2000" b="1" kern="0" dirty="0">
                <a:solidFill>
                  <a:schemeClr val="bg2"/>
                </a:solidFill>
                <a:latin typeface="Arial" panose="020B0604020202020204" pitchFamily="34" charset="0"/>
                <a:cs typeface="Arial" panose="020B0604020202020204" pitchFamily="34" charset="0"/>
              </a:rPr>
              <a:t>Protezione differenziale escludibile (OFF)</a:t>
            </a:r>
            <a:endParaRPr lang="en-US" sz="2000" kern="0" dirty="0">
              <a:solidFill>
                <a:schemeClr val="bg1"/>
              </a:solidFill>
              <a:latin typeface="Arial" panose="020B0604020202020204" pitchFamily="34" charset="0"/>
              <a:cs typeface="Arial" panose="020B0604020202020204" pitchFamily="34" charset="0"/>
            </a:endParaRPr>
          </a:p>
        </p:txBody>
      </p:sp>
      <p:sp>
        <p:nvSpPr>
          <p:cNvPr id="34" name="CasellaDiTesto 33">
            <a:extLst>
              <a:ext uri="{FF2B5EF4-FFF2-40B4-BE49-F238E27FC236}">
                <a16:creationId xmlns:a16="http://schemas.microsoft.com/office/drawing/2014/main" id="{5BF4FCF7-15E5-45DB-9AAA-3ED2871A8C1B}"/>
              </a:ext>
            </a:extLst>
          </p:cNvPr>
          <p:cNvSpPr txBox="1"/>
          <p:nvPr/>
        </p:nvSpPr>
        <p:spPr>
          <a:xfrm>
            <a:off x="9089789" y="1500114"/>
            <a:ext cx="2799908" cy="1023357"/>
          </a:xfrm>
          <a:prstGeom prst="rect">
            <a:avLst/>
          </a:prstGeom>
          <a:noFill/>
        </p:spPr>
        <p:txBody>
          <a:bodyPr wrap="square">
            <a:spAutoFit/>
          </a:bodyPr>
          <a:lstStyle/>
          <a:p>
            <a:pPr marL="0" lvl="1" defTabSz="685800">
              <a:spcBef>
                <a:spcPts val="900"/>
              </a:spcBef>
              <a:defRPr/>
            </a:pPr>
            <a:r>
              <a:rPr lang="it-IT" sz="1600" b="1" kern="0">
                <a:solidFill>
                  <a:schemeClr val="accent6"/>
                </a:solidFill>
                <a:latin typeface="Arial" panose="020B0604020202020204" pitchFamily="34" charset="0"/>
                <a:cs typeface="Arial" panose="020B0604020202020204" pitchFamily="34" charset="0"/>
              </a:rPr>
              <a:t>Mlogic Vigi 4</a:t>
            </a:r>
          </a:p>
          <a:p>
            <a:pPr marL="0" lvl="1" defTabSz="685800">
              <a:spcBef>
                <a:spcPts val="300"/>
              </a:spcBef>
              <a:defRPr/>
            </a:pPr>
            <a:r>
              <a:rPr lang="it-IT" sz="1400" b="1" kern="0">
                <a:solidFill>
                  <a:schemeClr val="bg2"/>
                </a:solidFill>
                <a:latin typeface="Arial" panose="020B0604020202020204" pitchFamily="34" charset="0"/>
                <a:cs typeface="Arial" panose="020B0604020202020204" pitchFamily="34" charset="0"/>
              </a:rPr>
              <a:t>Schermo giallo </a:t>
            </a:r>
            <a:r>
              <a:rPr lang="it-IT" sz="1400" kern="0">
                <a:solidFill>
                  <a:schemeClr val="bg1"/>
                </a:solidFill>
                <a:latin typeface="Arial" panose="020B0604020202020204" pitchFamily="34" charset="0"/>
                <a:cs typeface="Arial" panose="020B0604020202020204" pitchFamily="34" charset="0"/>
              </a:rPr>
              <a:t>che indica l’intervento per guasto differenziale</a:t>
            </a:r>
          </a:p>
        </p:txBody>
      </p:sp>
      <p:sp>
        <p:nvSpPr>
          <p:cNvPr id="35" name="CasellaDiTesto 34">
            <a:extLst>
              <a:ext uri="{FF2B5EF4-FFF2-40B4-BE49-F238E27FC236}">
                <a16:creationId xmlns:a16="http://schemas.microsoft.com/office/drawing/2014/main" id="{4100183A-6DA3-4B1B-804A-87CBD3FF06C5}"/>
              </a:ext>
            </a:extLst>
          </p:cNvPr>
          <p:cNvSpPr txBox="1"/>
          <p:nvPr/>
        </p:nvSpPr>
        <p:spPr>
          <a:xfrm>
            <a:off x="9118576" y="3567295"/>
            <a:ext cx="2931322" cy="1061829"/>
          </a:xfrm>
          <a:prstGeom prst="rect">
            <a:avLst/>
          </a:prstGeom>
          <a:noFill/>
        </p:spPr>
        <p:txBody>
          <a:bodyPr wrap="square">
            <a:spAutoFit/>
          </a:bodyPr>
          <a:lstStyle/>
          <a:p>
            <a:pPr marL="0" lvl="1" defTabSz="685800">
              <a:spcBef>
                <a:spcPts val="900"/>
              </a:spcBef>
              <a:defRPr/>
            </a:pPr>
            <a:r>
              <a:rPr lang="it-IT" sz="1600" b="1" kern="0">
                <a:solidFill>
                  <a:schemeClr val="accent6"/>
                </a:solidFill>
                <a:latin typeface="Arial" panose="020B0604020202020204" pitchFamily="34" charset="0"/>
                <a:cs typeface="Arial" panose="020B0604020202020204" pitchFamily="34" charset="0"/>
              </a:rPr>
              <a:t>Mlogic Vigi 7</a:t>
            </a:r>
          </a:p>
          <a:p>
            <a:pPr marL="171450" lvl="1" indent="-171450" defTabSz="685800">
              <a:spcBef>
                <a:spcPts val="300"/>
              </a:spcBef>
              <a:buFont typeface="Arial" panose="020B0604020202020204" pitchFamily="34" charset="0"/>
              <a:buChar char="•"/>
              <a:defRPr/>
            </a:pPr>
            <a:r>
              <a:rPr lang="it-IT" sz="1400" b="1" kern="0">
                <a:solidFill>
                  <a:schemeClr val="bg2"/>
                </a:solidFill>
                <a:latin typeface="Arial" panose="020B0604020202020204" pitchFamily="34" charset="0"/>
                <a:cs typeface="Arial" panose="020B0604020202020204" pitchFamily="34" charset="0"/>
              </a:rPr>
              <a:t>Display</a:t>
            </a:r>
            <a:r>
              <a:rPr lang="it-IT" sz="1400" kern="0">
                <a:solidFill>
                  <a:schemeClr val="bg1"/>
                </a:solidFill>
                <a:latin typeface="Arial" panose="020B0604020202020204" pitchFamily="34" charset="0"/>
                <a:cs typeface="Arial" panose="020B0604020202020204" pitchFamily="34" charset="0"/>
              </a:rPr>
              <a:t> che indica l’intervento per guasto differenziale</a:t>
            </a:r>
          </a:p>
          <a:p>
            <a:pPr marL="171450" lvl="1" indent="-171450" defTabSz="685800">
              <a:spcBef>
                <a:spcPts val="300"/>
              </a:spcBef>
              <a:buFont typeface="Arial" panose="020B0604020202020204" pitchFamily="34" charset="0"/>
              <a:buChar char="•"/>
              <a:defRPr/>
            </a:pPr>
            <a:r>
              <a:rPr lang="it-IT" sz="1400" b="1" kern="0">
                <a:solidFill>
                  <a:schemeClr val="bg2"/>
                </a:solidFill>
                <a:latin typeface="Arial" panose="020B0604020202020204" pitchFamily="34" charset="0"/>
                <a:cs typeface="Arial" panose="020B0604020202020204" pitchFamily="34" charset="0"/>
              </a:rPr>
              <a:t>Comunicazione</a:t>
            </a:r>
            <a:r>
              <a:rPr lang="it-IT" sz="1400" kern="0">
                <a:solidFill>
                  <a:schemeClr val="bg1"/>
                </a:solidFill>
                <a:latin typeface="Arial" panose="020B0604020202020204" pitchFamily="34" charset="0"/>
                <a:cs typeface="Arial" panose="020B0604020202020204" pitchFamily="34" charset="0"/>
              </a:rPr>
              <a:t> integrata</a:t>
            </a:r>
          </a:p>
        </p:txBody>
      </p:sp>
      <p:grpSp>
        <p:nvGrpSpPr>
          <p:cNvPr id="12" name="Gruppo 11">
            <a:extLst>
              <a:ext uri="{FF2B5EF4-FFF2-40B4-BE49-F238E27FC236}">
                <a16:creationId xmlns:a16="http://schemas.microsoft.com/office/drawing/2014/main" id="{10602A90-ED27-452C-8D8C-1577629CC5C7}"/>
              </a:ext>
            </a:extLst>
          </p:cNvPr>
          <p:cNvGrpSpPr/>
          <p:nvPr/>
        </p:nvGrpSpPr>
        <p:grpSpPr>
          <a:xfrm>
            <a:off x="6964848" y="3006957"/>
            <a:ext cx="2150407" cy="2151725"/>
            <a:chOff x="9312683" y="3421925"/>
            <a:chExt cx="2115504" cy="2116800"/>
          </a:xfrm>
        </p:grpSpPr>
        <p:sp>
          <p:nvSpPr>
            <p:cNvPr id="21" name="Ovale 2">
              <a:extLst>
                <a:ext uri="{FF2B5EF4-FFF2-40B4-BE49-F238E27FC236}">
                  <a16:creationId xmlns:a16="http://schemas.microsoft.com/office/drawing/2014/main" id="{7E8FFC92-73BF-4B85-A37C-5596FA04EBA3}"/>
                </a:ext>
              </a:extLst>
            </p:cNvPr>
            <p:cNvSpPr/>
            <p:nvPr/>
          </p:nvSpPr>
          <p:spPr>
            <a:xfrm>
              <a:off x="9312683" y="3421925"/>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2" name="Immagine 21">
              <a:extLst>
                <a:ext uri="{FF2B5EF4-FFF2-40B4-BE49-F238E27FC236}">
                  <a16:creationId xmlns:a16="http://schemas.microsoft.com/office/drawing/2014/main" id="{00AC9EDF-6863-4557-A7C7-9C826D4D5752}"/>
                </a:ext>
              </a:extLst>
            </p:cNvPr>
            <p:cNvPicPr>
              <a:picLocks noChangeAspect="1"/>
            </p:cNvPicPr>
            <p:nvPr/>
          </p:nvPicPr>
          <p:blipFill>
            <a:blip r:embed="rId3"/>
            <a:stretch>
              <a:fillRect/>
            </a:stretch>
          </p:blipFill>
          <p:spPr>
            <a:xfrm>
              <a:off x="9637946" y="3970194"/>
              <a:ext cx="1479917" cy="1019328"/>
            </a:xfrm>
            <a:prstGeom prst="rect">
              <a:avLst/>
            </a:prstGeom>
          </p:spPr>
        </p:pic>
      </p:grpSp>
      <p:grpSp>
        <p:nvGrpSpPr>
          <p:cNvPr id="5" name="Gruppo 4">
            <a:extLst>
              <a:ext uri="{FF2B5EF4-FFF2-40B4-BE49-F238E27FC236}">
                <a16:creationId xmlns:a16="http://schemas.microsoft.com/office/drawing/2014/main" id="{59C4DDB1-9D91-450A-82B6-B7D0CD00C0F6}"/>
              </a:ext>
            </a:extLst>
          </p:cNvPr>
          <p:cNvGrpSpPr/>
          <p:nvPr/>
        </p:nvGrpSpPr>
        <p:grpSpPr>
          <a:xfrm>
            <a:off x="6972440" y="871867"/>
            <a:ext cx="2150407" cy="2151725"/>
            <a:chOff x="8925486" y="1001017"/>
            <a:chExt cx="2626072" cy="2627681"/>
          </a:xfrm>
        </p:grpSpPr>
        <p:sp>
          <p:nvSpPr>
            <p:cNvPr id="13" name="Ovale 2">
              <a:extLst>
                <a:ext uri="{FF2B5EF4-FFF2-40B4-BE49-F238E27FC236}">
                  <a16:creationId xmlns:a16="http://schemas.microsoft.com/office/drawing/2014/main" id="{1238A60D-85C7-4087-93B9-CADD8A8AC54F}"/>
                </a:ext>
              </a:extLst>
            </p:cNvPr>
            <p:cNvSpPr/>
            <p:nvPr/>
          </p:nvSpPr>
          <p:spPr>
            <a:xfrm>
              <a:off x="8925486" y="1001017"/>
              <a:ext cx="2626072" cy="2627681"/>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16" name="Immagine 15">
              <a:extLst>
                <a:ext uri="{FF2B5EF4-FFF2-40B4-BE49-F238E27FC236}">
                  <a16:creationId xmlns:a16="http://schemas.microsoft.com/office/drawing/2014/main" id="{F3864EFA-9FDB-4974-8482-E497621AA41A}"/>
                </a:ext>
              </a:extLst>
            </p:cNvPr>
            <p:cNvPicPr>
              <a:picLocks noChangeAspect="1"/>
            </p:cNvPicPr>
            <p:nvPr/>
          </p:nvPicPr>
          <p:blipFill>
            <a:blip r:embed="rId4"/>
            <a:stretch>
              <a:fillRect/>
            </a:stretch>
          </p:blipFill>
          <p:spPr>
            <a:xfrm>
              <a:off x="9338370" y="1673931"/>
              <a:ext cx="1879418" cy="1297693"/>
            </a:xfrm>
            <a:prstGeom prst="rect">
              <a:avLst/>
            </a:prstGeom>
          </p:spPr>
        </p:pic>
      </p:grpSp>
    </p:spTree>
    <p:extLst>
      <p:ext uri="{BB962C8B-B14F-4D97-AF65-F5344CB8AC3E}">
        <p14:creationId xmlns:p14="http://schemas.microsoft.com/office/powerpoint/2010/main" val="405801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xEl>
                                              <p:pRg st="9" end="9"/>
                                            </p:txEl>
                                          </p:spTgt>
                                        </p:tgtEl>
                                        <p:attrNameLst>
                                          <p:attrName>style.visibility</p:attrName>
                                        </p:attrNameLst>
                                      </p:cBhvr>
                                      <p:to>
                                        <p:strVal val="visible"/>
                                      </p:to>
                                    </p:set>
                                    <p:animEffect transition="in" filter="fade">
                                      <p:cBhvr>
                                        <p:cTn id="7" dur="500"/>
                                        <p:tgtEl>
                                          <p:spTgt spid="31">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xEl>
                                              <p:pRg st="1" end="1"/>
                                            </p:txEl>
                                          </p:spTgt>
                                        </p:tgtEl>
                                        <p:attrNameLst>
                                          <p:attrName>style.visibility</p:attrName>
                                        </p:attrNameLst>
                                      </p:cBhvr>
                                      <p:to>
                                        <p:strVal val="visible"/>
                                      </p:to>
                                    </p:set>
                                    <p:animEffect transition="in" filter="fade">
                                      <p:cBhvr>
                                        <p:cTn id="12" dur="500"/>
                                        <p:tgtEl>
                                          <p:spTgt spid="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1" end="1"/>
                                            </p:txEl>
                                          </p:spTgt>
                                        </p:tgtEl>
                                        <p:attrNameLst>
                                          <p:attrName>style.visibility</p:attrName>
                                        </p:attrNameLst>
                                      </p:cBhvr>
                                      <p:to>
                                        <p:strVal val="visible"/>
                                      </p:to>
                                    </p:set>
                                    <p:animEffect transition="in" filter="fade">
                                      <p:cBhvr>
                                        <p:cTn id="17" dur="500"/>
                                        <p:tgtEl>
                                          <p:spTgt spid="35">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5">
                                            <p:txEl>
                                              <p:pRg st="2" end="2"/>
                                            </p:txEl>
                                          </p:spTgt>
                                        </p:tgtEl>
                                        <p:attrNameLst>
                                          <p:attrName>style.visibility</p:attrName>
                                        </p:attrNameLst>
                                      </p:cBhvr>
                                      <p:to>
                                        <p:strVal val="visible"/>
                                      </p:to>
                                    </p:set>
                                    <p:animEffect transition="in" filter="fade">
                                      <p:cBhvr>
                                        <p:cTn id="20" dur="50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olo 23">
            <a:extLst>
              <a:ext uri="{FF2B5EF4-FFF2-40B4-BE49-F238E27FC236}">
                <a16:creationId xmlns:a16="http://schemas.microsoft.com/office/drawing/2014/main" id="{220EB8F8-A458-44C3-BF2E-FE7E2E556769}"/>
              </a:ext>
            </a:extLst>
          </p:cNvPr>
          <p:cNvSpPr>
            <a:spLocks noGrp="1"/>
          </p:cNvSpPr>
          <p:nvPr>
            <p:ph type="title"/>
          </p:nvPr>
        </p:nvSpPr>
        <p:spPr/>
        <p:txBody>
          <a:bodyPr>
            <a:normAutofit/>
          </a:bodyPr>
          <a:lstStyle/>
          <a:p>
            <a:r>
              <a:rPr lang="it-IT"/>
              <a:t>Confronto tra Blocco VigiPacT e </a:t>
            </a:r>
            <a:r>
              <a:rPr lang="it-IT" err="1"/>
              <a:t>Micrologic</a:t>
            </a:r>
            <a:r>
              <a:rPr lang="it-IT"/>
              <a:t> Vigi</a:t>
            </a:r>
          </a:p>
        </p:txBody>
      </p:sp>
      <p:graphicFrame>
        <p:nvGraphicFramePr>
          <p:cNvPr id="12" name="Tabella 11">
            <a:extLst>
              <a:ext uri="{FF2B5EF4-FFF2-40B4-BE49-F238E27FC236}">
                <a16:creationId xmlns:a16="http://schemas.microsoft.com/office/drawing/2014/main" id="{3A3AE1E5-1419-4505-B032-5636298B368C}"/>
              </a:ext>
            </a:extLst>
          </p:cNvPr>
          <p:cNvGraphicFramePr>
            <a:graphicFrameLocks noGrp="1"/>
          </p:cNvGraphicFramePr>
          <p:nvPr>
            <p:extLst>
              <p:ext uri="{D42A27DB-BD31-4B8C-83A1-F6EECF244321}">
                <p14:modId xmlns:p14="http://schemas.microsoft.com/office/powerpoint/2010/main" val="1281973014"/>
              </p:ext>
            </p:extLst>
          </p:nvPr>
        </p:nvGraphicFramePr>
        <p:xfrm>
          <a:off x="700555" y="4207120"/>
          <a:ext cx="10637765" cy="2113739"/>
        </p:xfrm>
        <a:graphic>
          <a:graphicData uri="http://schemas.openxmlformats.org/drawingml/2006/table">
            <a:tbl>
              <a:tblPr>
                <a:effectLst>
                  <a:outerShdw blurRad="50800" dist="38100" dir="2700000" algn="tl" rotWithShape="0">
                    <a:prstClr val="black">
                      <a:alpha val="40000"/>
                    </a:prstClr>
                  </a:outerShdw>
                </a:effectLst>
              </a:tblPr>
              <a:tblGrid>
                <a:gridCol w="1347469">
                  <a:extLst>
                    <a:ext uri="{9D8B030D-6E8A-4147-A177-3AD203B41FA5}">
                      <a16:colId xmlns:a16="http://schemas.microsoft.com/office/drawing/2014/main" val="3125272244"/>
                    </a:ext>
                  </a:extLst>
                </a:gridCol>
                <a:gridCol w="2112235">
                  <a:extLst>
                    <a:ext uri="{9D8B030D-6E8A-4147-A177-3AD203B41FA5}">
                      <a16:colId xmlns:a16="http://schemas.microsoft.com/office/drawing/2014/main" val="3358408050"/>
                    </a:ext>
                  </a:extLst>
                </a:gridCol>
                <a:gridCol w="2315697">
                  <a:extLst>
                    <a:ext uri="{9D8B030D-6E8A-4147-A177-3AD203B41FA5}">
                      <a16:colId xmlns:a16="http://schemas.microsoft.com/office/drawing/2014/main" val="668860144"/>
                    </a:ext>
                  </a:extLst>
                </a:gridCol>
                <a:gridCol w="2379151">
                  <a:extLst>
                    <a:ext uri="{9D8B030D-6E8A-4147-A177-3AD203B41FA5}">
                      <a16:colId xmlns:a16="http://schemas.microsoft.com/office/drawing/2014/main" val="780755302"/>
                    </a:ext>
                  </a:extLst>
                </a:gridCol>
                <a:gridCol w="2483213">
                  <a:extLst>
                    <a:ext uri="{9D8B030D-6E8A-4147-A177-3AD203B41FA5}">
                      <a16:colId xmlns:a16="http://schemas.microsoft.com/office/drawing/2014/main" val="3418452272"/>
                    </a:ext>
                  </a:extLst>
                </a:gridCol>
              </a:tblGrid>
              <a:tr h="498829">
                <a:tc>
                  <a:txBody>
                    <a:bodyPr/>
                    <a:lstStyle/>
                    <a:p>
                      <a:pPr algn="ctr" fontAlgn="ctr"/>
                      <a:r>
                        <a:rPr lang="it-IT" sz="1700" b="0" i="1" u="none" strike="noStrike">
                          <a:solidFill>
                            <a:schemeClr val="bg1"/>
                          </a:solidFill>
                          <a:effectLst/>
                          <a:latin typeface="Calibri" panose="020F0502020204030204" pitchFamily="34" charset="0"/>
                        </a:rPr>
                        <a:t>Compact</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36C746"/>
                    </a:solidFill>
                  </a:tcPr>
                </a:tc>
                <a:tc>
                  <a:txBody>
                    <a:bodyPr/>
                    <a:lstStyle/>
                    <a:p>
                      <a:pPr algn="ctr" fontAlgn="ctr"/>
                      <a:r>
                        <a:rPr lang="it-IT" sz="1700" b="0" i="1" u="none" strike="noStrike">
                          <a:solidFill>
                            <a:schemeClr val="bg1"/>
                          </a:solidFill>
                          <a:effectLst/>
                          <a:latin typeface="Calibri" panose="020F0502020204030204" pitchFamily="34" charset="0"/>
                        </a:rPr>
                        <a:t>Tipo di protezione differenziale</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36C746"/>
                    </a:solidFill>
                  </a:tcPr>
                </a:tc>
                <a:tc>
                  <a:txBody>
                    <a:bodyPr/>
                    <a:lstStyle/>
                    <a:p>
                      <a:pPr algn="ctr" fontAlgn="ctr"/>
                      <a:r>
                        <a:rPr lang="it-IT" sz="1700" b="0" i="1" u="none" strike="noStrike">
                          <a:solidFill>
                            <a:schemeClr val="bg1"/>
                          </a:solidFill>
                          <a:effectLst/>
                          <a:latin typeface="Calibri" panose="020F0502020204030204" pitchFamily="34" charset="0"/>
                        </a:rPr>
                        <a:t>Corrente differenziale</a:t>
                      </a:r>
                      <a:br>
                        <a:rPr lang="it-IT" sz="1700" b="0" i="1" u="none" strike="noStrike">
                          <a:solidFill>
                            <a:schemeClr val="bg1"/>
                          </a:solidFill>
                          <a:effectLst/>
                          <a:latin typeface="Calibri" panose="020F0502020204030204" pitchFamily="34" charset="0"/>
                        </a:rPr>
                      </a:br>
                      <a:r>
                        <a:rPr lang="it-IT" sz="1700" b="0" i="1" u="none" strike="noStrike">
                          <a:solidFill>
                            <a:schemeClr val="bg1"/>
                          </a:solidFill>
                          <a:effectLst/>
                          <a:latin typeface="Calibri" panose="020F0502020204030204" pitchFamily="34" charset="0"/>
                        </a:rPr>
                        <a:t>I</a:t>
                      </a:r>
                      <a:r>
                        <a:rPr lang="el-GR" sz="1700" b="0" i="1" u="none" strike="noStrike">
                          <a:solidFill>
                            <a:schemeClr val="bg1"/>
                          </a:solidFill>
                          <a:effectLst/>
                          <a:latin typeface="Calibri" panose="020F0502020204030204" pitchFamily="34" charset="0"/>
                        </a:rPr>
                        <a:t>Δ</a:t>
                      </a:r>
                      <a:r>
                        <a:rPr lang="it-IT" sz="1700" b="0" i="1" u="none" strike="noStrike">
                          <a:solidFill>
                            <a:schemeClr val="bg1"/>
                          </a:solidFill>
                          <a:effectLst/>
                          <a:latin typeface="Calibri" panose="020F0502020204030204" pitchFamily="34" charset="0"/>
                        </a:rPr>
                        <a:t>n max (A)</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36C746"/>
                    </a:solidFill>
                  </a:tcPr>
                </a:tc>
                <a:tc>
                  <a:txBody>
                    <a:bodyPr/>
                    <a:lstStyle/>
                    <a:p>
                      <a:pPr algn="ctr" fontAlgn="ctr"/>
                      <a:r>
                        <a:rPr lang="it-IT" sz="1700" b="0" i="1" u="none" strike="noStrike">
                          <a:solidFill>
                            <a:schemeClr val="bg1"/>
                          </a:solidFill>
                          <a:effectLst/>
                          <a:latin typeface="Calibri" panose="020F0502020204030204" pitchFamily="34" charset="0"/>
                        </a:rPr>
                        <a:t>Ritardo intenzionale</a:t>
                      </a:r>
                    </a:p>
                    <a:p>
                      <a:pPr algn="ctr" fontAlgn="ctr"/>
                      <a:r>
                        <a:rPr lang="el-GR" sz="1700" b="0" i="1" u="none" strike="noStrike">
                          <a:solidFill>
                            <a:schemeClr val="bg1"/>
                          </a:solidFill>
                          <a:effectLst/>
                          <a:latin typeface="Calibri" panose="020F0502020204030204" pitchFamily="34" charset="0"/>
                        </a:rPr>
                        <a:t>Δ</a:t>
                      </a:r>
                      <a:r>
                        <a:rPr lang="it-IT" sz="1700" b="0" i="1" u="none" strike="noStrike">
                          <a:solidFill>
                            <a:schemeClr val="bg1"/>
                          </a:solidFill>
                          <a:effectLst/>
                          <a:latin typeface="Calibri" panose="020F0502020204030204" pitchFamily="34" charset="0"/>
                        </a:rPr>
                        <a:t>t max (s)</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36C746"/>
                    </a:solidFill>
                  </a:tcPr>
                </a:tc>
                <a:tc>
                  <a:txBody>
                    <a:bodyPr/>
                    <a:lstStyle/>
                    <a:p>
                      <a:pPr algn="ctr" fontAlgn="ctr"/>
                      <a:r>
                        <a:rPr lang="it-IT" sz="1700" b="0" i="1" u="none" strike="noStrike">
                          <a:solidFill>
                            <a:schemeClr val="bg1"/>
                          </a:solidFill>
                          <a:effectLst/>
                          <a:latin typeface="Calibri" panose="020F0502020204030204" pitchFamily="34" charset="0"/>
                        </a:rPr>
                        <a:t>Tensione di impiego max </a:t>
                      </a:r>
                      <a:br>
                        <a:rPr lang="it-IT" sz="1700" b="0" i="1" u="none" strike="noStrike">
                          <a:solidFill>
                            <a:schemeClr val="bg1"/>
                          </a:solidFill>
                          <a:effectLst/>
                          <a:latin typeface="Calibri" panose="020F0502020204030204" pitchFamily="34" charset="0"/>
                        </a:rPr>
                      </a:br>
                      <a:r>
                        <a:rPr lang="it-IT" sz="1700" b="0" i="1" u="none" strike="noStrike">
                          <a:solidFill>
                            <a:schemeClr val="bg1"/>
                          </a:solidFill>
                          <a:effectLst/>
                          <a:latin typeface="Calibri" panose="020F0502020204030204" pitchFamily="34" charset="0"/>
                        </a:rPr>
                        <a:t>(V AC)</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rgbClr val="36C746"/>
                    </a:solidFill>
                  </a:tcPr>
                </a:tc>
                <a:extLst>
                  <a:ext uri="{0D108BD9-81ED-4DB2-BD59-A6C34878D82A}">
                    <a16:rowId xmlns:a16="http://schemas.microsoft.com/office/drawing/2014/main" val="2350534906"/>
                  </a:ext>
                </a:extLst>
              </a:tr>
              <a:tr h="396519">
                <a:tc rowSpan="2">
                  <a:txBody>
                    <a:bodyPr/>
                    <a:lstStyle/>
                    <a:p>
                      <a:pPr algn="ctr" fontAlgn="ctr"/>
                      <a:r>
                        <a:rPr lang="it-IT" sz="1700" b="0" i="0" u="none" strike="noStrike">
                          <a:solidFill>
                            <a:srgbClr val="7F7F7F"/>
                          </a:solidFill>
                          <a:effectLst/>
                          <a:latin typeface="Calibri" panose="020F0502020204030204" pitchFamily="34" charset="0"/>
                        </a:rPr>
                        <a:t>NSX100/250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Blocco VigiPacT</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10 (tipo AC), </a:t>
                      </a:r>
                      <a:r>
                        <a:rPr lang="it-IT" sz="1700" b="1" i="0" u="none" strike="noStrike">
                          <a:solidFill>
                            <a:srgbClr val="7F7F7F"/>
                          </a:solidFill>
                          <a:effectLst/>
                          <a:latin typeface="Calibri" panose="020F0502020204030204" pitchFamily="34" charset="0"/>
                        </a:rPr>
                        <a:t>3 (tipo A)</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4</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550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807349211"/>
                  </a:ext>
                </a:extLst>
              </a:tr>
              <a:tr h="396519">
                <a:tc vMerge="1">
                  <a:txBody>
                    <a:bodyPr/>
                    <a:lstStyle/>
                    <a:p>
                      <a:endParaRPr lang="it-IT"/>
                    </a:p>
                  </a:txBody>
                  <a:tcPr/>
                </a:tc>
                <a:tc>
                  <a:txBody>
                    <a:bodyPr/>
                    <a:lstStyle/>
                    <a:p>
                      <a:pPr algn="ctr" fontAlgn="ctr"/>
                      <a:r>
                        <a:rPr lang="it-IT" sz="1700" b="0" i="0" u="none" strike="noStrike" err="1">
                          <a:solidFill>
                            <a:srgbClr val="7F7F7F"/>
                          </a:solidFill>
                          <a:effectLst/>
                          <a:latin typeface="Calibri" panose="020F0502020204030204" pitchFamily="34" charset="0"/>
                        </a:rPr>
                        <a:t>Micrologic</a:t>
                      </a:r>
                      <a:r>
                        <a:rPr lang="it-IT" sz="1700" b="0" i="0" u="none" strike="noStrike">
                          <a:solidFill>
                            <a:srgbClr val="7F7F7F"/>
                          </a:solidFill>
                          <a:effectLst/>
                          <a:latin typeface="Calibri" panose="020F0502020204030204" pitchFamily="34" charset="0"/>
                        </a:rPr>
                        <a:t> </a:t>
                      </a:r>
                      <a:r>
                        <a:rPr lang="it-IT" sz="1700" b="0" i="0" u="none" strike="noStrike" err="1">
                          <a:solidFill>
                            <a:srgbClr val="7F7F7F"/>
                          </a:solidFill>
                          <a:effectLst/>
                          <a:latin typeface="Calibri" panose="020F0502020204030204" pitchFamily="34" charset="0"/>
                        </a:rPr>
                        <a:t>Vigi</a:t>
                      </a:r>
                      <a:r>
                        <a:rPr lang="it-IT" sz="1700" b="0" i="0" u="none" strike="noStrike">
                          <a:solidFill>
                            <a:srgbClr val="7F7F7F"/>
                          </a:solidFill>
                          <a:effectLst/>
                          <a:latin typeface="Calibri" panose="020F0502020204030204" pitchFamily="34" charset="0"/>
                        </a:rPr>
                        <a:t> 4/7 E</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1" i="0" u="none" strike="noStrike">
                          <a:solidFill>
                            <a:srgbClr val="7F7F7F"/>
                          </a:solidFill>
                          <a:effectLst/>
                          <a:latin typeface="Calibri" panose="020F0502020204030204" pitchFamily="34" charset="0"/>
                        </a:rPr>
                        <a:t>5 (tipo A)</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1</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440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892907335"/>
                  </a:ext>
                </a:extLst>
              </a:tr>
              <a:tr h="396519">
                <a:tc rowSpan="2">
                  <a:txBody>
                    <a:bodyPr/>
                    <a:lstStyle/>
                    <a:p>
                      <a:pPr algn="ctr" fontAlgn="ctr"/>
                      <a:r>
                        <a:rPr lang="it-IT" sz="1700" b="0" i="0" u="none" strike="noStrike">
                          <a:solidFill>
                            <a:srgbClr val="7F7F7F"/>
                          </a:solidFill>
                          <a:effectLst/>
                          <a:latin typeface="Calibri" panose="020F0502020204030204" pitchFamily="34" charset="0"/>
                        </a:rPr>
                        <a:t>NSX400/630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Blocco VigiPacT</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30 (tipo AC), </a:t>
                      </a:r>
                      <a:r>
                        <a:rPr lang="it-IT" sz="1700" b="1" i="0" u="none" strike="noStrike">
                          <a:solidFill>
                            <a:srgbClr val="7F7F7F"/>
                          </a:solidFill>
                          <a:effectLst/>
                          <a:latin typeface="Calibri" panose="020F0502020204030204" pitchFamily="34" charset="0"/>
                        </a:rPr>
                        <a:t>3 (tipo A)</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4</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550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880179394"/>
                  </a:ext>
                </a:extLst>
              </a:tr>
              <a:tr h="396519">
                <a:tc vMerge="1">
                  <a:txBody>
                    <a:bodyPr/>
                    <a:lstStyle/>
                    <a:p>
                      <a:endParaRPr lang="it-IT"/>
                    </a:p>
                  </a:txBody>
                  <a:tcPr/>
                </a:tc>
                <a:tc>
                  <a:txBody>
                    <a:bodyPr/>
                    <a:lstStyle/>
                    <a:p>
                      <a:pPr algn="ctr" fontAlgn="ctr"/>
                      <a:r>
                        <a:rPr lang="it-IT" sz="1700" b="0" i="0" u="none" strike="noStrike" err="1">
                          <a:solidFill>
                            <a:srgbClr val="7F7F7F"/>
                          </a:solidFill>
                          <a:effectLst/>
                          <a:latin typeface="Calibri" panose="020F0502020204030204" pitchFamily="34" charset="0"/>
                        </a:rPr>
                        <a:t>Micrologic</a:t>
                      </a:r>
                      <a:r>
                        <a:rPr lang="it-IT" sz="1700" b="0" i="0" u="none" strike="noStrike">
                          <a:solidFill>
                            <a:srgbClr val="7F7F7F"/>
                          </a:solidFill>
                          <a:effectLst/>
                          <a:latin typeface="Calibri" panose="020F0502020204030204" pitchFamily="34" charset="0"/>
                        </a:rPr>
                        <a:t> </a:t>
                      </a:r>
                      <a:r>
                        <a:rPr lang="it-IT" sz="1700" b="0" i="0" u="none" strike="noStrike" err="1">
                          <a:solidFill>
                            <a:srgbClr val="7F7F7F"/>
                          </a:solidFill>
                          <a:effectLst/>
                          <a:latin typeface="Calibri" panose="020F0502020204030204" pitchFamily="34" charset="0"/>
                        </a:rPr>
                        <a:t>Vigi</a:t>
                      </a:r>
                      <a:r>
                        <a:rPr lang="it-IT" sz="1700" b="0" i="0" u="none" strike="noStrike">
                          <a:solidFill>
                            <a:srgbClr val="7F7F7F"/>
                          </a:solidFill>
                          <a:effectLst/>
                          <a:latin typeface="Calibri" panose="020F0502020204030204" pitchFamily="34" charset="0"/>
                        </a:rPr>
                        <a:t> 4/7 E</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1" i="0" u="none" strike="noStrike">
                          <a:solidFill>
                            <a:srgbClr val="7F7F7F"/>
                          </a:solidFill>
                          <a:effectLst/>
                          <a:latin typeface="Calibri" panose="020F0502020204030204" pitchFamily="34" charset="0"/>
                        </a:rPr>
                        <a:t>10 (tipo A)</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1</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pPr algn="ctr" fontAlgn="ctr"/>
                      <a:r>
                        <a:rPr lang="it-IT" sz="1700" b="0" i="0" u="none" strike="noStrike">
                          <a:solidFill>
                            <a:srgbClr val="7F7F7F"/>
                          </a:solidFill>
                          <a:effectLst/>
                          <a:latin typeface="Calibri" panose="020F0502020204030204" pitchFamily="34" charset="0"/>
                        </a:rPr>
                        <a:t>440</a:t>
                      </a:r>
                    </a:p>
                  </a:txBody>
                  <a:tcPr marL="9503" marR="9503" marT="9503"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extLst>
                  <a:ext uri="{0D108BD9-81ED-4DB2-BD59-A6C34878D82A}">
                    <a16:rowId xmlns:a16="http://schemas.microsoft.com/office/drawing/2014/main" val="3007194143"/>
                  </a:ext>
                </a:extLst>
              </a:tr>
            </a:tbl>
          </a:graphicData>
        </a:graphic>
      </p:graphicFrame>
      <p:sp>
        <p:nvSpPr>
          <p:cNvPr id="3" name="Rettangolo 2">
            <a:extLst>
              <a:ext uri="{FF2B5EF4-FFF2-40B4-BE49-F238E27FC236}">
                <a16:creationId xmlns:a16="http://schemas.microsoft.com/office/drawing/2014/main" id="{8113AC3A-0E43-480E-9571-7E9C2DB36440}"/>
              </a:ext>
            </a:extLst>
          </p:cNvPr>
          <p:cNvSpPr/>
          <p:nvPr/>
        </p:nvSpPr>
        <p:spPr>
          <a:xfrm>
            <a:off x="8874585" y="3259941"/>
            <a:ext cx="3079689" cy="461665"/>
          </a:xfrm>
          <a:prstGeom prst="rect">
            <a:avLst/>
          </a:prstGeom>
        </p:spPr>
        <p:txBody>
          <a:bodyPr wrap="none">
            <a:spAutoFit/>
          </a:bodyPr>
          <a:lstStyle/>
          <a:p>
            <a:r>
              <a:rPr lang="en-GB" altLang="ja-JP" sz="2400" b="1">
                <a:solidFill>
                  <a:schemeClr val="bg2"/>
                </a:solidFill>
                <a:ea typeface="ＭＳ Ｐゴシック" pitchFamily="50" charset="-128"/>
              </a:rPr>
              <a:t>30%</a:t>
            </a:r>
            <a:r>
              <a:rPr lang="en-GB" altLang="ja-JP" sz="2400" b="1">
                <a:solidFill>
                  <a:schemeClr val="accent1"/>
                </a:solidFill>
                <a:ea typeface="ＭＳ Ｐゴシック" pitchFamily="50" charset="-128"/>
              </a:rPr>
              <a:t> </a:t>
            </a:r>
            <a:r>
              <a:rPr lang="en-GB" altLang="ja-JP" sz="1867">
                <a:solidFill>
                  <a:schemeClr val="accent1"/>
                </a:solidFill>
                <a:ea typeface="ＭＳ Ｐゴシック" pitchFamily="50" charset="-128"/>
              </a:rPr>
              <a:t>di </a:t>
            </a:r>
            <a:r>
              <a:rPr lang="en-GB" altLang="ja-JP" sz="1867" err="1">
                <a:solidFill>
                  <a:schemeClr val="accent1"/>
                </a:solidFill>
                <a:ea typeface="ＭＳ Ｐゴシック" pitchFamily="50" charset="-128"/>
              </a:rPr>
              <a:t>spazio</a:t>
            </a:r>
            <a:r>
              <a:rPr lang="en-GB" altLang="ja-JP" sz="1867">
                <a:solidFill>
                  <a:schemeClr val="accent1"/>
                </a:solidFill>
                <a:ea typeface="ＭＳ Ｐゴシック" pitchFamily="50" charset="-128"/>
              </a:rPr>
              <a:t> </a:t>
            </a:r>
            <a:r>
              <a:rPr lang="en-GB" altLang="ja-JP" sz="1867" err="1">
                <a:solidFill>
                  <a:schemeClr val="accent1"/>
                </a:solidFill>
                <a:ea typeface="ＭＳ Ｐゴシック" pitchFamily="50" charset="-128"/>
              </a:rPr>
              <a:t>risparmiato</a:t>
            </a:r>
            <a:endParaRPr lang="it-IT" sz="1867">
              <a:solidFill>
                <a:schemeClr val="accent1"/>
              </a:solidFill>
            </a:endParaRPr>
          </a:p>
        </p:txBody>
      </p:sp>
      <p:sp>
        <p:nvSpPr>
          <p:cNvPr id="14" name="Rettangolo 13">
            <a:extLst>
              <a:ext uri="{FF2B5EF4-FFF2-40B4-BE49-F238E27FC236}">
                <a16:creationId xmlns:a16="http://schemas.microsoft.com/office/drawing/2014/main" id="{6849C37B-E02C-46DB-8005-49BC31361EA7}"/>
              </a:ext>
            </a:extLst>
          </p:cNvPr>
          <p:cNvSpPr/>
          <p:nvPr/>
        </p:nvSpPr>
        <p:spPr>
          <a:xfrm>
            <a:off x="5952143" y="983477"/>
            <a:ext cx="3112262" cy="379656"/>
          </a:xfrm>
          <a:prstGeom prst="rect">
            <a:avLst/>
          </a:prstGeom>
        </p:spPr>
        <p:txBody>
          <a:bodyPr wrap="none">
            <a:spAutoFit/>
          </a:bodyPr>
          <a:lstStyle/>
          <a:p>
            <a:r>
              <a:rPr lang="en-GB" altLang="ja-JP" sz="1867" b="1">
                <a:solidFill>
                  <a:schemeClr val="accent6"/>
                </a:solidFill>
                <a:ea typeface="ＭＳ Ｐゴシック" pitchFamily="50" charset="-128"/>
              </a:rPr>
              <a:t>NSX con </a:t>
            </a:r>
            <a:r>
              <a:rPr lang="en-GB" altLang="ja-JP" sz="1867" b="1" err="1">
                <a:solidFill>
                  <a:schemeClr val="accent6"/>
                </a:solidFill>
                <a:ea typeface="ＭＳ Ｐゴシック" pitchFamily="50" charset="-128"/>
              </a:rPr>
              <a:t>Mlogic</a:t>
            </a:r>
            <a:r>
              <a:rPr lang="en-GB" altLang="ja-JP" sz="1867" b="1">
                <a:solidFill>
                  <a:schemeClr val="accent6"/>
                </a:solidFill>
                <a:ea typeface="ＭＳ Ｐゴシック" pitchFamily="50" charset="-128"/>
              </a:rPr>
              <a:t> </a:t>
            </a:r>
            <a:r>
              <a:rPr lang="en-GB" altLang="ja-JP" sz="1867" b="1" err="1">
                <a:solidFill>
                  <a:schemeClr val="accent6"/>
                </a:solidFill>
                <a:ea typeface="ＭＳ Ｐゴシック" pitchFamily="50" charset="-128"/>
              </a:rPr>
              <a:t>Vigi</a:t>
            </a:r>
            <a:r>
              <a:rPr lang="en-GB" altLang="ja-JP" sz="1867" b="1">
                <a:solidFill>
                  <a:schemeClr val="accent6"/>
                </a:solidFill>
                <a:ea typeface="ＭＳ Ｐゴシック" pitchFamily="50" charset="-128"/>
              </a:rPr>
              <a:t> 4/7E</a:t>
            </a:r>
            <a:endParaRPr lang="it-IT" sz="1867">
              <a:solidFill>
                <a:schemeClr val="accent6"/>
              </a:solidFill>
            </a:endParaRPr>
          </a:p>
        </p:txBody>
      </p:sp>
      <p:sp>
        <p:nvSpPr>
          <p:cNvPr id="15" name="Rettangolo 14">
            <a:extLst>
              <a:ext uri="{FF2B5EF4-FFF2-40B4-BE49-F238E27FC236}">
                <a16:creationId xmlns:a16="http://schemas.microsoft.com/office/drawing/2014/main" id="{2F1D140A-C737-429D-9CFD-9D5F4AAE81F6}"/>
              </a:ext>
            </a:extLst>
          </p:cNvPr>
          <p:cNvSpPr/>
          <p:nvPr/>
        </p:nvSpPr>
        <p:spPr>
          <a:xfrm>
            <a:off x="2493849" y="972608"/>
            <a:ext cx="3102644" cy="379656"/>
          </a:xfrm>
          <a:prstGeom prst="rect">
            <a:avLst/>
          </a:prstGeom>
        </p:spPr>
        <p:txBody>
          <a:bodyPr wrap="none">
            <a:spAutoFit/>
          </a:bodyPr>
          <a:lstStyle/>
          <a:p>
            <a:r>
              <a:rPr lang="en-GB" altLang="ja-JP" sz="1867" b="1">
                <a:solidFill>
                  <a:schemeClr val="accent6"/>
                </a:solidFill>
                <a:ea typeface="ＭＳ Ｐゴシック" pitchFamily="50" charset="-128"/>
              </a:rPr>
              <a:t>NSX con </a:t>
            </a:r>
            <a:r>
              <a:rPr lang="en-GB" altLang="ja-JP" sz="1867" b="1" err="1">
                <a:solidFill>
                  <a:schemeClr val="accent6"/>
                </a:solidFill>
                <a:ea typeface="ＭＳ Ｐゴシック" pitchFamily="50" charset="-128"/>
              </a:rPr>
              <a:t>Blocco</a:t>
            </a:r>
            <a:r>
              <a:rPr lang="en-GB" altLang="ja-JP" sz="1867" b="1">
                <a:solidFill>
                  <a:schemeClr val="accent6"/>
                </a:solidFill>
                <a:ea typeface="ＭＳ Ｐゴシック" pitchFamily="50" charset="-128"/>
              </a:rPr>
              <a:t> </a:t>
            </a:r>
            <a:r>
              <a:rPr lang="en-GB" altLang="ja-JP" sz="1867" b="1" err="1">
                <a:solidFill>
                  <a:schemeClr val="accent6"/>
                </a:solidFill>
                <a:ea typeface="ＭＳ Ｐゴシック" pitchFamily="50" charset="-128"/>
              </a:rPr>
              <a:t>VigiPacT</a:t>
            </a:r>
            <a:endParaRPr lang="it-IT" sz="1867">
              <a:solidFill>
                <a:schemeClr val="accent6"/>
              </a:solidFill>
            </a:endParaRPr>
          </a:p>
        </p:txBody>
      </p:sp>
      <p:sp>
        <p:nvSpPr>
          <p:cNvPr id="8" name="Parentesi graffa chiusa 7">
            <a:extLst>
              <a:ext uri="{FF2B5EF4-FFF2-40B4-BE49-F238E27FC236}">
                <a16:creationId xmlns:a16="http://schemas.microsoft.com/office/drawing/2014/main" id="{BF253A06-8501-4E85-9111-6EA255045B65}"/>
              </a:ext>
            </a:extLst>
          </p:cNvPr>
          <p:cNvSpPr/>
          <p:nvPr/>
        </p:nvSpPr>
        <p:spPr>
          <a:xfrm>
            <a:off x="8647813" y="3114738"/>
            <a:ext cx="226771" cy="76500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sz="2400"/>
          </a:p>
        </p:txBody>
      </p:sp>
      <p:grpSp>
        <p:nvGrpSpPr>
          <p:cNvPr id="17" name="Gruppo 16">
            <a:extLst>
              <a:ext uri="{FF2B5EF4-FFF2-40B4-BE49-F238E27FC236}">
                <a16:creationId xmlns:a16="http://schemas.microsoft.com/office/drawing/2014/main" id="{1FCC3063-70A5-4CDD-ACC1-485515AD45D3}"/>
              </a:ext>
            </a:extLst>
          </p:cNvPr>
          <p:cNvGrpSpPr/>
          <p:nvPr/>
        </p:nvGrpSpPr>
        <p:grpSpPr>
          <a:xfrm>
            <a:off x="2734465" y="1392629"/>
            <a:ext cx="2746734" cy="2748417"/>
            <a:chOff x="4645224" y="3148653"/>
            <a:chExt cx="2115504" cy="2116800"/>
          </a:xfrm>
        </p:grpSpPr>
        <p:sp>
          <p:nvSpPr>
            <p:cNvPr id="19" name="Ovale 2">
              <a:extLst>
                <a:ext uri="{FF2B5EF4-FFF2-40B4-BE49-F238E27FC236}">
                  <a16:creationId xmlns:a16="http://schemas.microsoft.com/office/drawing/2014/main" id="{88935B16-DBE7-4AC0-A7B1-CD2975BEDBE2}"/>
                </a:ext>
              </a:extLst>
            </p:cNvPr>
            <p:cNvSpPr/>
            <p:nvPr/>
          </p:nvSpPr>
          <p:spPr>
            <a:xfrm>
              <a:off x="4645224" y="314865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20" name="Image 23">
              <a:extLst>
                <a:ext uri="{FF2B5EF4-FFF2-40B4-BE49-F238E27FC236}">
                  <a16:creationId xmlns:a16="http://schemas.microsoft.com/office/drawing/2014/main" id="{401A53D1-6A91-42F5-948C-B945FC9E938B}"/>
                </a:ext>
              </a:extLst>
            </p:cNvPr>
            <p:cNvPicPr>
              <a:picLocks noChangeAspect="1"/>
            </p:cNvPicPr>
            <p:nvPr/>
          </p:nvPicPr>
          <p:blipFill>
            <a:blip r:embed="rId3"/>
            <a:stretch>
              <a:fillRect/>
            </a:stretch>
          </p:blipFill>
          <p:spPr>
            <a:xfrm>
              <a:off x="5273354" y="3363853"/>
              <a:ext cx="859243" cy="1714124"/>
            </a:xfrm>
            <a:prstGeom prst="rect">
              <a:avLst/>
            </a:prstGeom>
          </p:spPr>
        </p:pic>
      </p:grpSp>
      <p:cxnSp>
        <p:nvCxnSpPr>
          <p:cNvPr id="18" name="Connettore diritto 17">
            <a:extLst>
              <a:ext uri="{FF2B5EF4-FFF2-40B4-BE49-F238E27FC236}">
                <a16:creationId xmlns:a16="http://schemas.microsoft.com/office/drawing/2014/main" id="{F1BA8790-CF52-4B13-9DF4-57350CCF4D71}"/>
              </a:ext>
            </a:extLst>
          </p:cNvPr>
          <p:cNvCxnSpPr>
            <a:cxnSpLocks/>
            <a:endCxn id="8" idx="2"/>
          </p:cNvCxnSpPr>
          <p:nvPr/>
        </p:nvCxnSpPr>
        <p:spPr>
          <a:xfrm flipV="1">
            <a:off x="3510118" y="3879747"/>
            <a:ext cx="5137695" cy="17884"/>
          </a:xfrm>
          <a:prstGeom prst="line">
            <a:avLst/>
          </a:prstGeom>
          <a:ln>
            <a:solidFill>
              <a:schemeClr val="accent4"/>
            </a:solidFill>
            <a:prstDash val="dash"/>
          </a:ln>
        </p:spPr>
        <p:style>
          <a:lnRef idx="2">
            <a:schemeClr val="accent1"/>
          </a:lnRef>
          <a:fillRef idx="0">
            <a:schemeClr val="accent1"/>
          </a:fillRef>
          <a:effectRef idx="1">
            <a:schemeClr val="accent1"/>
          </a:effectRef>
          <a:fontRef idx="minor">
            <a:schemeClr val="tx1"/>
          </a:fontRef>
        </p:style>
      </p:cxnSp>
      <p:grpSp>
        <p:nvGrpSpPr>
          <p:cNvPr id="21" name="Gruppo 20">
            <a:extLst>
              <a:ext uri="{FF2B5EF4-FFF2-40B4-BE49-F238E27FC236}">
                <a16:creationId xmlns:a16="http://schemas.microsoft.com/office/drawing/2014/main" id="{87D5C4A1-6476-4505-A61B-85B908BAA845}"/>
              </a:ext>
            </a:extLst>
          </p:cNvPr>
          <p:cNvGrpSpPr/>
          <p:nvPr/>
        </p:nvGrpSpPr>
        <p:grpSpPr>
          <a:xfrm>
            <a:off x="6461023" y="1467780"/>
            <a:ext cx="1960019" cy="1961220"/>
            <a:chOff x="2986530" y="3220506"/>
            <a:chExt cx="2115504" cy="2116800"/>
          </a:xfrm>
        </p:grpSpPr>
        <p:sp>
          <p:nvSpPr>
            <p:cNvPr id="22" name="Ovale 2">
              <a:extLst>
                <a:ext uri="{FF2B5EF4-FFF2-40B4-BE49-F238E27FC236}">
                  <a16:creationId xmlns:a16="http://schemas.microsoft.com/office/drawing/2014/main" id="{D187C430-A6AD-45ED-9D53-3917377E5762}"/>
                </a:ext>
              </a:extLst>
            </p:cNvPr>
            <p:cNvSpPr/>
            <p:nvPr/>
          </p:nvSpPr>
          <p:spPr>
            <a:xfrm>
              <a:off x="2986530" y="3220506"/>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23" name="Image 54">
              <a:extLst>
                <a:ext uri="{FF2B5EF4-FFF2-40B4-BE49-F238E27FC236}">
                  <a16:creationId xmlns:a16="http://schemas.microsoft.com/office/drawing/2014/main" id="{3A2F2D64-2322-4D09-86E5-20EE7DFEE894}"/>
                </a:ext>
              </a:extLst>
            </p:cNvPr>
            <p:cNvPicPr>
              <a:picLocks noChangeAspect="1"/>
            </p:cNvPicPr>
            <p:nvPr/>
          </p:nvPicPr>
          <p:blipFill>
            <a:blip r:embed="rId4"/>
            <a:srcRect/>
            <a:stretch/>
          </p:blipFill>
          <p:spPr>
            <a:xfrm>
              <a:off x="3374013" y="3529127"/>
              <a:ext cx="1318334" cy="1524413"/>
            </a:xfrm>
            <a:prstGeom prst="rect">
              <a:avLst/>
            </a:prstGeom>
            <a:solidFill>
              <a:scrgbClr r="0" g="0" b="0">
                <a:alpha val="0"/>
              </a:scrgbClr>
            </a:solidFill>
            <a:effectLst>
              <a:outerShdw blurRad="50800" dist="38100" dir="2700000" algn="tl" rotWithShape="0">
                <a:prstClr val="black">
                  <a:alpha val="40000"/>
                </a:prstClr>
              </a:outerShdw>
            </a:effectLst>
          </p:spPr>
        </p:pic>
      </p:grpSp>
      <p:cxnSp>
        <p:nvCxnSpPr>
          <p:cNvPr id="5" name="Connettore diritto 4">
            <a:extLst>
              <a:ext uri="{FF2B5EF4-FFF2-40B4-BE49-F238E27FC236}">
                <a16:creationId xmlns:a16="http://schemas.microsoft.com/office/drawing/2014/main" id="{61CF327F-CFDE-4C29-A9D7-22D3E839DCE3}"/>
              </a:ext>
            </a:extLst>
          </p:cNvPr>
          <p:cNvCxnSpPr>
            <a:cxnSpLocks/>
            <a:endCxn id="8" idx="0"/>
          </p:cNvCxnSpPr>
          <p:nvPr/>
        </p:nvCxnSpPr>
        <p:spPr>
          <a:xfrm>
            <a:off x="3510118" y="3114738"/>
            <a:ext cx="5137695" cy="0"/>
          </a:xfrm>
          <a:prstGeom prst="line">
            <a:avLst/>
          </a:prstGeom>
          <a:ln>
            <a:solidFill>
              <a:schemeClr val="accent4"/>
            </a:solidFill>
            <a:prstDash val="dash"/>
          </a:ln>
        </p:spPr>
        <p:style>
          <a:lnRef idx="2">
            <a:schemeClr val="accent1"/>
          </a:lnRef>
          <a:fillRef idx="0">
            <a:schemeClr val="accent1"/>
          </a:fillRef>
          <a:effectRef idx="1">
            <a:schemeClr val="accent1"/>
          </a:effectRef>
          <a:fontRef idx="minor">
            <a:schemeClr val="tx1"/>
          </a:fontRef>
        </p:style>
      </p:cxnSp>
      <p:sp>
        <p:nvSpPr>
          <p:cNvPr id="10" name="Rettangolo 9">
            <a:extLst>
              <a:ext uri="{FF2B5EF4-FFF2-40B4-BE49-F238E27FC236}">
                <a16:creationId xmlns:a16="http://schemas.microsoft.com/office/drawing/2014/main" id="{DD238681-5C24-4719-A9D4-FA87B0D3F37A}"/>
              </a:ext>
            </a:extLst>
          </p:cNvPr>
          <p:cNvSpPr/>
          <p:nvPr/>
        </p:nvSpPr>
        <p:spPr>
          <a:xfrm>
            <a:off x="383404" y="1375236"/>
            <a:ext cx="2487615" cy="1812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chemeClr val="bg2"/>
              </a:buClr>
              <a:buFont typeface="Arial" panose="020B0604020202020204" pitchFamily="34" charset="0"/>
              <a:buChar char="•"/>
            </a:pPr>
            <a:r>
              <a:rPr lang="it-IT" sz="1600"/>
              <a:t>Retrofit per riutilizzare piastre/collegamenti</a:t>
            </a:r>
          </a:p>
          <a:p>
            <a:pPr marL="285750" indent="-285750">
              <a:buClr>
                <a:schemeClr val="bg2"/>
              </a:buClr>
              <a:buFont typeface="Arial" panose="020B0604020202020204" pitchFamily="34" charset="0"/>
              <a:buChar char="•"/>
            </a:pPr>
            <a:r>
              <a:rPr lang="it-IT" sz="1600"/>
              <a:t>Protezione AC</a:t>
            </a:r>
          </a:p>
          <a:p>
            <a:pPr marL="285750" indent="-285750">
              <a:buClr>
                <a:schemeClr val="bg2"/>
              </a:buClr>
              <a:buFont typeface="Arial" panose="020B0604020202020204" pitchFamily="34" charset="0"/>
              <a:buChar char="•"/>
            </a:pPr>
            <a:r>
              <a:rPr lang="it-IT" sz="1600"/>
              <a:t>Ritardo fino a 4 s</a:t>
            </a:r>
          </a:p>
          <a:p>
            <a:pPr marL="285750" indent="-285750">
              <a:buClr>
                <a:schemeClr val="bg2"/>
              </a:buClr>
              <a:buFont typeface="Arial" panose="020B0604020202020204" pitchFamily="34" charset="0"/>
              <a:buChar char="•"/>
            </a:pPr>
            <a:r>
              <a:rPr lang="it-IT" sz="1600"/>
              <a:t>Tensione fino a</a:t>
            </a:r>
            <a:br>
              <a:rPr lang="it-IT" sz="1600"/>
            </a:br>
            <a:r>
              <a:rPr lang="it-IT" sz="1600"/>
              <a:t>550 V AC</a:t>
            </a:r>
          </a:p>
        </p:txBody>
      </p:sp>
      <p:sp>
        <p:nvSpPr>
          <p:cNvPr id="26" name="Rettangolo 25">
            <a:extLst>
              <a:ext uri="{FF2B5EF4-FFF2-40B4-BE49-F238E27FC236}">
                <a16:creationId xmlns:a16="http://schemas.microsoft.com/office/drawing/2014/main" id="{C9F92103-FAB0-4B63-9A94-4D44A2F26770}"/>
              </a:ext>
            </a:extLst>
          </p:cNvPr>
          <p:cNvSpPr/>
          <p:nvPr/>
        </p:nvSpPr>
        <p:spPr>
          <a:xfrm>
            <a:off x="8558731" y="1517104"/>
            <a:ext cx="3490369" cy="14327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Clr>
                <a:schemeClr val="bg2"/>
              </a:buClr>
              <a:buFont typeface="Arial" panose="020B0604020202020204" pitchFamily="34" charset="0"/>
              <a:buChar char="•"/>
            </a:pPr>
            <a:r>
              <a:rPr lang="it-IT" sz="1600"/>
              <a:t>Maggior parte delle applicazioni con tensione fino a 440 V AC</a:t>
            </a:r>
          </a:p>
          <a:p>
            <a:pPr marL="285750" indent="-285750">
              <a:buClr>
                <a:schemeClr val="bg2"/>
              </a:buClr>
              <a:buFont typeface="Arial" panose="020B0604020202020204" pitchFamily="34" charset="0"/>
              <a:buChar char="•"/>
            </a:pPr>
            <a:r>
              <a:rPr lang="it-IT" sz="1600"/>
              <a:t>Immunità a sganci intempestivi (continuità di servizio)</a:t>
            </a:r>
          </a:p>
          <a:p>
            <a:pPr marL="285750" indent="-285750">
              <a:buClr>
                <a:schemeClr val="bg2"/>
              </a:buClr>
              <a:buFont typeface="Arial" panose="020B0604020202020204" pitchFamily="34" charset="0"/>
              <a:buChar char="•"/>
            </a:pPr>
            <a:r>
              <a:rPr lang="it-IT" sz="1600"/>
              <a:t>Minimizza spazio in quadro</a:t>
            </a:r>
          </a:p>
        </p:txBody>
      </p:sp>
      <p:sp>
        <p:nvSpPr>
          <p:cNvPr id="11" name="Rettangolo 10">
            <a:extLst>
              <a:ext uri="{FF2B5EF4-FFF2-40B4-BE49-F238E27FC236}">
                <a16:creationId xmlns:a16="http://schemas.microsoft.com/office/drawing/2014/main" id="{A10A43DB-0086-4EC5-B5A2-F1E988A63C81}"/>
              </a:ext>
            </a:extLst>
          </p:cNvPr>
          <p:cNvSpPr/>
          <p:nvPr/>
        </p:nvSpPr>
        <p:spPr>
          <a:xfrm>
            <a:off x="4195115" y="4777127"/>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45">
            <a:extLst>
              <a:ext uri="{FF2B5EF4-FFF2-40B4-BE49-F238E27FC236}">
                <a16:creationId xmlns:a16="http://schemas.microsoft.com/office/drawing/2014/main" id="{4A083928-05FC-4FEE-97AE-E8789677167E}"/>
              </a:ext>
            </a:extLst>
          </p:cNvPr>
          <p:cNvSpPr/>
          <p:nvPr/>
        </p:nvSpPr>
        <p:spPr>
          <a:xfrm>
            <a:off x="6540868" y="4771653"/>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Rettangolo 46">
            <a:extLst>
              <a:ext uri="{FF2B5EF4-FFF2-40B4-BE49-F238E27FC236}">
                <a16:creationId xmlns:a16="http://schemas.microsoft.com/office/drawing/2014/main" id="{DD6FD892-353B-420F-8847-9D4A4D0B99F3}"/>
              </a:ext>
            </a:extLst>
          </p:cNvPr>
          <p:cNvSpPr/>
          <p:nvPr/>
        </p:nvSpPr>
        <p:spPr>
          <a:xfrm>
            <a:off x="8980370" y="4778835"/>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Rettangolo 47">
            <a:extLst>
              <a:ext uri="{FF2B5EF4-FFF2-40B4-BE49-F238E27FC236}">
                <a16:creationId xmlns:a16="http://schemas.microsoft.com/office/drawing/2014/main" id="{8EA22D9D-16BA-42D4-AA7D-3433C5F0AD03}"/>
              </a:ext>
            </a:extLst>
          </p:cNvPr>
          <p:cNvSpPr/>
          <p:nvPr/>
        </p:nvSpPr>
        <p:spPr>
          <a:xfrm>
            <a:off x="4195115" y="5165593"/>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Rettangolo 48">
            <a:extLst>
              <a:ext uri="{FF2B5EF4-FFF2-40B4-BE49-F238E27FC236}">
                <a16:creationId xmlns:a16="http://schemas.microsoft.com/office/drawing/2014/main" id="{05A51176-02D5-4174-94BE-314BE8C43F0A}"/>
              </a:ext>
            </a:extLst>
          </p:cNvPr>
          <p:cNvSpPr/>
          <p:nvPr/>
        </p:nvSpPr>
        <p:spPr>
          <a:xfrm>
            <a:off x="6540868" y="5160119"/>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0" name="Rettangolo 49">
            <a:extLst>
              <a:ext uri="{FF2B5EF4-FFF2-40B4-BE49-F238E27FC236}">
                <a16:creationId xmlns:a16="http://schemas.microsoft.com/office/drawing/2014/main" id="{1FAC5B29-7561-42E2-84AB-E968664736A6}"/>
              </a:ext>
            </a:extLst>
          </p:cNvPr>
          <p:cNvSpPr/>
          <p:nvPr/>
        </p:nvSpPr>
        <p:spPr>
          <a:xfrm>
            <a:off x="8980370" y="5167301"/>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Rettangolo 50">
            <a:extLst>
              <a:ext uri="{FF2B5EF4-FFF2-40B4-BE49-F238E27FC236}">
                <a16:creationId xmlns:a16="http://schemas.microsoft.com/office/drawing/2014/main" id="{5E86F18A-38B9-489B-8FF4-ACECAD4A9CBA}"/>
              </a:ext>
            </a:extLst>
          </p:cNvPr>
          <p:cNvSpPr/>
          <p:nvPr/>
        </p:nvSpPr>
        <p:spPr>
          <a:xfrm>
            <a:off x="4177656" y="5568651"/>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2" name="Rettangolo 51">
            <a:extLst>
              <a:ext uri="{FF2B5EF4-FFF2-40B4-BE49-F238E27FC236}">
                <a16:creationId xmlns:a16="http://schemas.microsoft.com/office/drawing/2014/main" id="{D6A6EBAD-A833-4CA0-BB3B-5DE82822D8A1}"/>
              </a:ext>
            </a:extLst>
          </p:cNvPr>
          <p:cNvSpPr/>
          <p:nvPr/>
        </p:nvSpPr>
        <p:spPr>
          <a:xfrm>
            <a:off x="6523409" y="5563177"/>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Rettangolo 52">
            <a:extLst>
              <a:ext uri="{FF2B5EF4-FFF2-40B4-BE49-F238E27FC236}">
                <a16:creationId xmlns:a16="http://schemas.microsoft.com/office/drawing/2014/main" id="{7111817E-6855-4605-BBB5-D846A758DD96}"/>
              </a:ext>
            </a:extLst>
          </p:cNvPr>
          <p:cNvSpPr/>
          <p:nvPr/>
        </p:nvSpPr>
        <p:spPr>
          <a:xfrm>
            <a:off x="8962911" y="5570359"/>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Rettangolo 53">
            <a:extLst>
              <a:ext uri="{FF2B5EF4-FFF2-40B4-BE49-F238E27FC236}">
                <a16:creationId xmlns:a16="http://schemas.microsoft.com/office/drawing/2014/main" id="{E21A5E6C-5701-46E1-8A47-503BB539AB08}"/>
              </a:ext>
            </a:extLst>
          </p:cNvPr>
          <p:cNvSpPr/>
          <p:nvPr/>
        </p:nvSpPr>
        <p:spPr>
          <a:xfrm>
            <a:off x="4189849" y="5951643"/>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5" name="Rettangolo 54">
            <a:extLst>
              <a:ext uri="{FF2B5EF4-FFF2-40B4-BE49-F238E27FC236}">
                <a16:creationId xmlns:a16="http://schemas.microsoft.com/office/drawing/2014/main" id="{639B2D24-4950-418D-90DF-89651B17A2C0}"/>
              </a:ext>
            </a:extLst>
          </p:cNvPr>
          <p:cNvSpPr/>
          <p:nvPr/>
        </p:nvSpPr>
        <p:spPr>
          <a:xfrm>
            <a:off x="6506106" y="5946169"/>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6" name="Rettangolo 55">
            <a:extLst>
              <a:ext uri="{FF2B5EF4-FFF2-40B4-BE49-F238E27FC236}">
                <a16:creationId xmlns:a16="http://schemas.microsoft.com/office/drawing/2014/main" id="{2C0765CE-8CE8-4322-948B-643840E2AB8E}"/>
              </a:ext>
            </a:extLst>
          </p:cNvPr>
          <p:cNvSpPr/>
          <p:nvPr/>
        </p:nvSpPr>
        <p:spPr>
          <a:xfrm>
            <a:off x="8945608" y="5953351"/>
            <a:ext cx="2264892" cy="324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9389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5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25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25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25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25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25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25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250"/>
                                        <p:tgtEl>
                                          <p:spTgt spid="5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25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25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250"/>
                                        <p:tgtEl>
                                          <p:spTgt spid="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250"/>
                                        <p:tgtEl>
                                          <p:spTgt spid="56"/>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11"/>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46"/>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47"/>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51"/>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52"/>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5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500"/>
                            </p:stCondLst>
                            <p:childTnLst>
                              <p:par>
                                <p:cTn id="67" presetID="1" presetClass="exit" presetSubtype="0" fill="hold" grpId="1" nodeType="afterEffect">
                                  <p:stCondLst>
                                    <p:cond delay="0"/>
                                  </p:stCondLst>
                                  <p:childTnLst>
                                    <p:set>
                                      <p:cBhvr>
                                        <p:cTn id="68" dur="1" fill="hold">
                                          <p:stCondLst>
                                            <p:cond delay="0"/>
                                          </p:stCondLst>
                                        </p:cTn>
                                        <p:tgtEl>
                                          <p:spTgt spid="48"/>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49"/>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50"/>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54"/>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55"/>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56"/>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left)">
                                      <p:cBhvr>
                                        <p:cTn id="88" dur="500"/>
                                        <p:tgtEl>
                                          <p:spTgt spid="5"/>
                                        </p:tgtEl>
                                      </p:cBhvr>
                                    </p:animEffect>
                                  </p:childTnLst>
                                </p:cTn>
                              </p:par>
                              <p:par>
                                <p:cTn id="89" presetID="22" presetClass="entr" presetSubtype="8"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8"/>
                                        </p:tgtEl>
                                        <p:attrNameLst>
                                          <p:attrName>style.visibility</p:attrName>
                                        </p:attrNameLst>
                                      </p:cBhvr>
                                      <p:to>
                                        <p:strVal val="visible"/>
                                      </p:to>
                                    </p:set>
                                    <p:animEffect transition="in" filter="fade">
                                      <p:cBhvr>
                                        <p:cTn id="95" dur="500"/>
                                        <p:tgtEl>
                                          <p:spTgt spid="8"/>
                                        </p:tgtEl>
                                      </p:cBhvr>
                                    </p:animEffect>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3"/>
                                        </p:tgtEl>
                                        <p:attrNameLst>
                                          <p:attrName>style.visibility</p:attrName>
                                        </p:attrNameLst>
                                      </p:cBhvr>
                                      <p:to>
                                        <p:strVal val="visible"/>
                                      </p:to>
                                    </p:set>
                                    <p:animEffect transition="in" filter="fade">
                                      <p:cBhvr>
                                        <p:cTn id="99" dur="500"/>
                                        <p:tgtEl>
                                          <p:spTgt spid="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fade">
                                      <p:cBhvr>
                                        <p:cTn id="10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8" grpId="0" animBg="1"/>
      <p:bldP spid="10" grpId="0"/>
      <p:bldP spid="26" grpId="0"/>
      <p:bldP spid="11" grpId="0" animBg="1"/>
      <p:bldP spid="11"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8DD55D-C513-4168-BB53-61377440AB7F}"/>
              </a:ext>
            </a:extLst>
          </p:cNvPr>
          <p:cNvSpPr>
            <a:spLocks noGrp="1"/>
          </p:cNvSpPr>
          <p:nvPr>
            <p:ph type="title"/>
          </p:nvPr>
        </p:nvSpPr>
        <p:spPr/>
        <p:txBody>
          <a:bodyPr/>
          <a:lstStyle/>
          <a:p>
            <a:r>
              <a:rPr lang="it-IT"/>
              <a:t>Protezione differenziale VigiPacT con relè a toroide separato</a:t>
            </a:r>
          </a:p>
        </p:txBody>
      </p:sp>
      <p:sp>
        <p:nvSpPr>
          <p:cNvPr id="3" name="Segnaposto contenuto 2">
            <a:extLst>
              <a:ext uri="{FF2B5EF4-FFF2-40B4-BE49-F238E27FC236}">
                <a16:creationId xmlns:a16="http://schemas.microsoft.com/office/drawing/2014/main" id="{69558984-24A6-4961-9643-A1DD61A95820}"/>
              </a:ext>
            </a:extLst>
          </p:cNvPr>
          <p:cNvSpPr>
            <a:spLocks noGrp="1"/>
          </p:cNvSpPr>
          <p:nvPr>
            <p:ph idx="1"/>
          </p:nvPr>
        </p:nvSpPr>
        <p:spPr>
          <a:xfrm>
            <a:off x="640442" y="1167757"/>
            <a:ext cx="11166747" cy="5168900"/>
          </a:xfrm>
        </p:spPr>
        <p:txBody>
          <a:bodyPr/>
          <a:lstStyle/>
          <a:p>
            <a:pPr marL="0" indent="0">
              <a:buNone/>
            </a:pPr>
            <a:endParaRPr lang="it-IT" sz="2400"/>
          </a:p>
          <a:p>
            <a:pPr marL="0" indent="0">
              <a:buNone/>
            </a:pPr>
            <a:endParaRPr lang="it-IT"/>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lstStyle/>
          <a:p>
            <a:fld id="{B4EA6660-F7EC-4EF9-AF08-FD8E767A730B}" type="slidenum">
              <a:rPr lang="fr-FR" smtClean="0"/>
              <a:pPr/>
              <a:t>22</a:t>
            </a:fld>
            <a:endParaRPr lang="fr-FR"/>
          </a:p>
        </p:txBody>
      </p:sp>
      <p:sp>
        <p:nvSpPr>
          <p:cNvPr id="46" name="ZoneTexte 79">
            <a:extLst>
              <a:ext uri="{FF2B5EF4-FFF2-40B4-BE49-F238E27FC236}">
                <a16:creationId xmlns:a16="http://schemas.microsoft.com/office/drawing/2014/main" id="{16B9A24C-56EA-4406-8857-10E18239804E}"/>
              </a:ext>
            </a:extLst>
          </p:cNvPr>
          <p:cNvSpPr txBox="1"/>
          <p:nvPr/>
        </p:nvSpPr>
        <p:spPr>
          <a:xfrm>
            <a:off x="478805" y="1001017"/>
            <a:ext cx="4713729" cy="3339376"/>
          </a:xfrm>
          <a:prstGeom prst="rect">
            <a:avLst/>
          </a:prstGeom>
          <a:noFill/>
        </p:spPr>
        <p:txBody>
          <a:bodyPr wrap="square" rtlCol="0">
            <a:spAutoFit/>
          </a:bodyPr>
          <a:lstStyle/>
          <a:p>
            <a:pPr marL="285750" indent="-285750" defTabSz="685800">
              <a:spcBef>
                <a:spcPts val="600"/>
              </a:spcBef>
              <a:buClr>
                <a:schemeClr val="bg2"/>
              </a:buClr>
              <a:buFont typeface="Arial" panose="020B0604020202020204" pitchFamily="34" charset="0"/>
              <a:buChar char="•"/>
              <a:defRPr/>
            </a:pPr>
            <a:r>
              <a:rPr lang="it-IT" sz="1600" kern="0" dirty="0">
                <a:solidFill>
                  <a:schemeClr val="bg1"/>
                </a:solidFill>
                <a:latin typeface="Arial" panose="020B0604020202020204" pitchFamily="34" charset="0"/>
                <a:cs typeface="Arial" panose="020B0604020202020204" pitchFamily="34" charset="0"/>
              </a:rPr>
              <a:t>Due modalità </a:t>
            </a:r>
            <a:r>
              <a:rPr lang="it-IT" sz="1600" kern="0" dirty="0" err="1">
                <a:solidFill>
                  <a:schemeClr val="bg1"/>
                </a:solidFill>
                <a:latin typeface="Arial" panose="020B0604020202020204" pitchFamily="34" charset="0"/>
                <a:cs typeface="Arial" panose="020B0604020202020204" pitchFamily="34" charset="0"/>
              </a:rPr>
              <a:t>installative</a:t>
            </a:r>
            <a:r>
              <a:rPr lang="it-IT" sz="1600" kern="0" dirty="0">
                <a:solidFill>
                  <a:schemeClr val="bg1"/>
                </a:solidFill>
                <a:latin typeface="Arial" panose="020B0604020202020204" pitchFamily="34" charset="0"/>
                <a:cs typeface="Arial" panose="020B0604020202020204" pitchFamily="34" charset="0"/>
              </a:rPr>
              <a:t>:</a:t>
            </a:r>
          </a:p>
          <a:p>
            <a:pPr marL="742950" lvl="1" indent="-285750" defTabSz="685800">
              <a:spcBef>
                <a:spcPts val="600"/>
              </a:spcBef>
              <a:buClr>
                <a:schemeClr val="bg2"/>
              </a:buClr>
              <a:buFont typeface="Arial" panose="020B0604020202020204" pitchFamily="34" charset="0"/>
              <a:buChar char="•"/>
              <a:defRPr/>
            </a:pPr>
            <a:r>
              <a:rPr lang="it-IT" sz="1400" kern="0" dirty="0">
                <a:solidFill>
                  <a:schemeClr val="bg1"/>
                </a:solidFill>
                <a:latin typeface="Arial" panose="020B0604020202020204" pitchFamily="34" charset="0"/>
                <a:cs typeface="Arial" panose="020B0604020202020204" pitchFamily="34" charset="0"/>
              </a:rPr>
              <a:t>Versione M </a:t>
            </a:r>
            <a:r>
              <a:rPr lang="it-IT" sz="1400" kern="0" dirty="0">
                <a:solidFill>
                  <a:schemeClr val="bg1"/>
                </a:solidFill>
                <a:latin typeface="Arial" panose="020B0604020202020204" pitchFamily="34" charset="0"/>
                <a:cs typeface="Arial" panose="020B0604020202020204" pitchFamily="34" charset="0"/>
                <a:sym typeface="Wingdings" panose="05000000000000000000" pitchFamily="2" charset="2"/>
              </a:rPr>
              <a:t> </a:t>
            </a:r>
            <a:r>
              <a:rPr lang="it-IT" sz="1400" kern="0" dirty="0">
                <a:solidFill>
                  <a:schemeClr val="bg1"/>
                </a:solidFill>
                <a:latin typeface="Arial" panose="020B0604020202020204" pitchFamily="34" charset="0"/>
                <a:cs typeface="Arial" panose="020B0604020202020204" pitchFamily="34" charset="0"/>
              </a:rPr>
              <a:t>Guida DIN</a:t>
            </a:r>
          </a:p>
          <a:p>
            <a:pPr marL="742950" lvl="1" indent="-285750" defTabSz="685800">
              <a:spcBef>
                <a:spcPts val="600"/>
              </a:spcBef>
              <a:buClr>
                <a:schemeClr val="bg2"/>
              </a:buClr>
              <a:buFont typeface="Arial" panose="020B0604020202020204" pitchFamily="34" charset="0"/>
              <a:buChar char="•"/>
              <a:defRPr/>
            </a:pPr>
            <a:r>
              <a:rPr lang="it-IT" sz="1400" kern="0" dirty="0">
                <a:solidFill>
                  <a:schemeClr val="bg1"/>
                </a:solidFill>
                <a:latin typeface="Arial" panose="020B0604020202020204" pitchFamily="34" charset="0"/>
                <a:cs typeface="Arial" panose="020B0604020202020204" pitchFamily="34" charset="0"/>
              </a:rPr>
              <a:t>Versione P </a:t>
            </a:r>
            <a:r>
              <a:rPr lang="it-IT" sz="1400" kern="0" dirty="0">
                <a:solidFill>
                  <a:schemeClr val="bg1"/>
                </a:solidFill>
                <a:latin typeface="Arial" panose="020B0604020202020204" pitchFamily="34" charset="0"/>
                <a:cs typeface="Arial" panose="020B0604020202020204" pitchFamily="34" charset="0"/>
                <a:sym typeface="Wingdings" panose="05000000000000000000" pitchFamily="2" charset="2"/>
              </a:rPr>
              <a:t> </a:t>
            </a:r>
            <a:r>
              <a:rPr lang="it-IT" sz="1400" kern="0" dirty="0">
                <a:solidFill>
                  <a:schemeClr val="bg1"/>
                </a:solidFill>
                <a:latin typeface="Arial" panose="020B0604020202020204" pitchFamily="34" charset="0"/>
                <a:cs typeface="Arial" panose="020B0604020202020204" pitchFamily="34" charset="0"/>
              </a:rPr>
              <a:t>Fronte Quadro</a:t>
            </a:r>
          </a:p>
          <a:p>
            <a:pPr marL="285750" indent="-285750" defTabSz="685800">
              <a:spcBef>
                <a:spcPts val="600"/>
              </a:spcBef>
              <a:buClr>
                <a:schemeClr val="bg2"/>
              </a:buClr>
              <a:buFont typeface="Arial" panose="020B0604020202020204" pitchFamily="34" charset="0"/>
              <a:buChar char="•"/>
              <a:defRPr/>
            </a:pPr>
            <a:r>
              <a:rPr lang="it-IT" sz="1600" kern="0" dirty="0">
                <a:solidFill>
                  <a:schemeClr val="bg1"/>
                </a:solidFill>
                <a:latin typeface="Arial" panose="020B0604020202020204" pitchFamily="34" charset="0"/>
                <a:cs typeface="Arial" panose="020B0604020202020204" pitchFamily="34" charset="0"/>
              </a:rPr>
              <a:t>Sensibilità da 0,03 a </a:t>
            </a:r>
            <a:r>
              <a:rPr lang="it-IT" sz="1600" b="1" kern="0" dirty="0">
                <a:solidFill>
                  <a:schemeClr val="bg2"/>
                </a:solidFill>
                <a:latin typeface="Arial" panose="020B0604020202020204" pitchFamily="34" charset="0"/>
                <a:cs typeface="Arial" panose="020B0604020202020204" pitchFamily="34" charset="0"/>
              </a:rPr>
              <a:t>30 A</a:t>
            </a:r>
          </a:p>
          <a:p>
            <a:pPr marL="285750" indent="-285750" defTabSz="685800">
              <a:spcBef>
                <a:spcPts val="600"/>
              </a:spcBef>
              <a:buClr>
                <a:schemeClr val="bg2"/>
              </a:buClr>
              <a:buFont typeface="Arial" panose="020B0604020202020204" pitchFamily="34" charset="0"/>
              <a:buChar char="•"/>
              <a:defRPr/>
            </a:pPr>
            <a:r>
              <a:rPr lang="it-IT" sz="1600" kern="0" dirty="0">
                <a:solidFill>
                  <a:schemeClr val="bg1"/>
                </a:solidFill>
                <a:latin typeface="Arial" panose="020B0604020202020204" pitchFamily="34" charset="0"/>
                <a:cs typeface="Arial" panose="020B0604020202020204" pitchFamily="34" charset="0"/>
              </a:rPr>
              <a:t>Segnalazione da remoto</a:t>
            </a:r>
            <a:endParaRPr lang="it-IT" sz="1400" kern="0" dirty="0">
              <a:solidFill>
                <a:schemeClr val="bg1"/>
              </a:solidFill>
              <a:latin typeface="Arial" panose="020B0604020202020204" pitchFamily="34" charset="0"/>
              <a:cs typeface="Arial" panose="020B0604020202020204" pitchFamily="34" charset="0"/>
            </a:endParaRPr>
          </a:p>
          <a:p>
            <a:pPr marL="285750" indent="-285750" defTabSz="685800">
              <a:spcBef>
                <a:spcPts val="600"/>
              </a:spcBef>
              <a:buClr>
                <a:schemeClr val="bg2"/>
              </a:buClr>
              <a:buFont typeface="Arial" panose="020B0604020202020204" pitchFamily="34" charset="0"/>
              <a:buChar char="•"/>
              <a:defRPr/>
            </a:pPr>
            <a:r>
              <a:rPr lang="it-IT" sz="1600" kern="0" dirty="0">
                <a:solidFill>
                  <a:schemeClr val="bg1"/>
                </a:solidFill>
                <a:latin typeface="Arial" panose="020B0604020202020204" pitchFamily="34" charset="0"/>
                <a:cs typeface="Arial" panose="020B0604020202020204" pitchFamily="34" charset="0"/>
              </a:rPr>
              <a:t>Toroidi</a:t>
            </a:r>
          </a:p>
          <a:p>
            <a:pPr marL="742950" lvl="1" indent="-285750" defTabSz="685800">
              <a:spcBef>
                <a:spcPts val="600"/>
              </a:spcBef>
              <a:buClr>
                <a:schemeClr val="bg2"/>
              </a:buClr>
              <a:buFont typeface="Arial" panose="020B0604020202020204" pitchFamily="34" charset="0"/>
              <a:buChar char="•"/>
              <a:defRPr/>
            </a:pPr>
            <a:r>
              <a:rPr lang="it-IT" sz="1400" kern="0" dirty="0">
                <a:solidFill>
                  <a:schemeClr val="bg1"/>
                </a:solidFill>
                <a:latin typeface="Arial" panose="020B0604020202020204" pitchFamily="34" charset="0"/>
                <a:cs typeface="Arial" panose="020B0604020202020204" pitchFamily="34" charset="0"/>
              </a:rPr>
              <a:t>Chiusi</a:t>
            </a:r>
          </a:p>
          <a:p>
            <a:pPr marL="742950" lvl="1" indent="-285750" defTabSz="685800">
              <a:spcBef>
                <a:spcPts val="600"/>
              </a:spcBef>
              <a:buClr>
                <a:schemeClr val="bg2"/>
              </a:buClr>
              <a:buFont typeface="Arial" panose="020B0604020202020204" pitchFamily="34" charset="0"/>
              <a:buChar char="•"/>
              <a:defRPr/>
            </a:pPr>
            <a:r>
              <a:rPr lang="it-IT" sz="1400" kern="0" dirty="0">
                <a:solidFill>
                  <a:schemeClr val="bg1"/>
                </a:solidFill>
                <a:latin typeface="Arial" panose="020B0604020202020204" pitchFamily="34" charset="0"/>
                <a:cs typeface="Arial" panose="020B0604020202020204" pitchFamily="34" charset="0"/>
              </a:rPr>
              <a:t>Aperti (ideali per retrofit)</a:t>
            </a:r>
          </a:p>
          <a:p>
            <a:pPr marL="742950" lvl="1" indent="-285750" defTabSz="685800">
              <a:spcBef>
                <a:spcPts val="600"/>
              </a:spcBef>
              <a:buClr>
                <a:schemeClr val="bg2"/>
              </a:buClr>
              <a:buFont typeface="Arial" panose="020B0604020202020204" pitchFamily="34" charset="0"/>
              <a:buChar char="•"/>
              <a:defRPr/>
            </a:pPr>
            <a:r>
              <a:rPr lang="it-IT" sz="1400" kern="0" dirty="0">
                <a:solidFill>
                  <a:schemeClr val="bg1"/>
                </a:solidFill>
                <a:latin typeface="Arial" panose="020B0604020202020204" pitchFamily="34" charset="0"/>
                <a:cs typeface="Arial" panose="020B0604020202020204" pitchFamily="34" charset="0"/>
              </a:rPr>
              <a:t>Rettangolari</a:t>
            </a:r>
          </a:p>
          <a:p>
            <a:pPr marL="285750" indent="-285750" defTabSz="685800">
              <a:spcBef>
                <a:spcPts val="600"/>
              </a:spcBef>
              <a:buClr>
                <a:schemeClr val="bg2"/>
              </a:buClr>
              <a:buFont typeface="Arial" panose="020B0604020202020204" pitchFamily="34" charset="0"/>
              <a:buChar char="•"/>
              <a:defRPr/>
            </a:pPr>
            <a:r>
              <a:rPr lang="it-IT" sz="1600" kern="0" dirty="0">
                <a:solidFill>
                  <a:schemeClr val="bg1"/>
                </a:solidFill>
                <a:latin typeface="Arial" panose="020B0604020202020204" pitchFamily="34" charset="0"/>
                <a:cs typeface="Arial" panose="020B0604020202020204" pitchFamily="34" charset="0"/>
              </a:rPr>
              <a:t>L'</a:t>
            </a:r>
            <a:r>
              <a:rPr lang="it-IT" sz="1600" b="1" kern="0" dirty="0">
                <a:solidFill>
                  <a:schemeClr val="bg2"/>
                </a:solidFill>
                <a:latin typeface="Arial" panose="020B0604020202020204" pitchFamily="34" charset="0"/>
                <a:cs typeface="Arial" panose="020B0604020202020204" pitchFamily="34" charset="0"/>
              </a:rPr>
              <a:t>interruttore</a:t>
            </a:r>
            <a:r>
              <a:rPr lang="it-IT" sz="1600" kern="0" dirty="0">
                <a:solidFill>
                  <a:schemeClr val="bg1"/>
                </a:solidFill>
                <a:latin typeface="Arial" panose="020B0604020202020204" pitchFamily="34" charset="0"/>
                <a:cs typeface="Arial" panose="020B0604020202020204" pitchFamily="34" charset="0"/>
              </a:rPr>
              <a:t> deve essere </a:t>
            </a:r>
            <a:r>
              <a:rPr lang="it-IT" sz="1600" b="1" kern="0" dirty="0">
                <a:solidFill>
                  <a:schemeClr val="bg2"/>
                </a:solidFill>
                <a:latin typeface="Arial" panose="020B0604020202020204" pitchFamily="34" charset="0"/>
                <a:cs typeface="Arial" panose="020B0604020202020204" pitchFamily="34" charset="0"/>
              </a:rPr>
              <a:t>equipaggiato con bobina di sgancio MN/MX </a:t>
            </a:r>
          </a:p>
        </p:txBody>
      </p:sp>
      <p:grpSp>
        <p:nvGrpSpPr>
          <p:cNvPr id="6" name="Gruppo 5">
            <a:extLst>
              <a:ext uri="{FF2B5EF4-FFF2-40B4-BE49-F238E27FC236}">
                <a16:creationId xmlns:a16="http://schemas.microsoft.com/office/drawing/2014/main" id="{857C0E50-2FBD-4D4A-99DA-7F9E3370505C}"/>
              </a:ext>
            </a:extLst>
          </p:cNvPr>
          <p:cNvGrpSpPr/>
          <p:nvPr/>
        </p:nvGrpSpPr>
        <p:grpSpPr>
          <a:xfrm>
            <a:off x="5187668" y="971191"/>
            <a:ext cx="6637026" cy="1703740"/>
            <a:chOff x="836757" y="1090407"/>
            <a:chExt cx="6989399" cy="1794195"/>
          </a:xfrm>
        </p:grpSpPr>
        <p:sp>
          <p:nvSpPr>
            <p:cNvPr id="14" name="Rectangle 5">
              <a:extLst>
                <a:ext uri="{FF2B5EF4-FFF2-40B4-BE49-F238E27FC236}">
                  <a16:creationId xmlns:a16="http://schemas.microsoft.com/office/drawing/2014/main" id="{2F5BD3FB-6772-4D5B-9E15-06B37732FD2F}"/>
                </a:ext>
              </a:extLst>
            </p:cNvPr>
            <p:cNvSpPr/>
            <p:nvPr/>
          </p:nvSpPr>
          <p:spPr>
            <a:xfrm>
              <a:off x="836757" y="1090407"/>
              <a:ext cx="6989399" cy="1794195"/>
            </a:xfrm>
            <a:prstGeom prst="rect">
              <a:avLst/>
            </a:prstGeom>
            <a:solidFill>
              <a:schemeClr val="bg1"/>
            </a:solidFill>
            <a:ln w="12700">
              <a:solidFill>
                <a:srgbClr val="36C746"/>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err="1">
                  <a:solidFill>
                    <a:srgbClr val="36C746"/>
                  </a:solidFill>
                </a:rPr>
                <a:t>Relè</a:t>
              </a:r>
              <a:r>
                <a:rPr lang="en-US">
                  <a:solidFill>
                    <a:srgbClr val="36C746"/>
                  </a:solidFill>
                </a:rPr>
                <a:t> di </a:t>
              </a:r>
              <a:r>
                <a:rPr lang="en-US" err="1">
                  <a:solidFill>
                    <a:srgbClr val="36C746"/>
                  </a:solidFill>
                </a:rPr>
                <a:t>protezione</a:t>
              </a:r>
              <a:endParaRPr lang="en-US">
                <a:solidFill>
                  <a:srgbClr val="36C746"/>
                </a:solidFill>
              </a:endParaRPr>
            </a:p>
          </p:txBody>
        </p:sp>
        <p:pic>
          <p:nvPicPr>
            <p:cNvPr id="15" name="Picture 3">
              <a:extLst>
                <a:ext uri="{FF2B5EF4-FFF2-40B4-BE49-F238E27FC236}">
                  <a16:creationId xmlns:a16="http://schemas.microsoft.com/office/drawing/2014/main" id="{61EFC569-4C17-4024-8FD9-FE723538BE0C}"/>
                </a:ext>
              </a:extLst>
            </p:cNvPr>
            <p:cNvPicPr>
              <a:picLocks noChangeAspect="1" noChangeArrowheads="1"/>
            </p:cNvPicPr>
            <p:nvPr/>
          </p:nvPicPr>
          <p:blipFill>
            <a:blip r:embed="rId3" cstate="print"/>
            <a:srcRect/>
            <a:stretch>
              <a:fillRect/>
            </a:stretch>
          </p:blipFill>
          <p:spPr bwMode="auto">
            <a:xfrm>
              <a:off x="5645814" y="1521644"/>
              <a:ext cx="706614" cy="928344"/>
            </a:xfrm>
            <a:prstGeom prst="rect">
              <a:avLst/>
            </a:prstGeom>
            <a:noFill/>
            <a:ln w="12700">
              <a:noFill/>
              <a:miter lim="800000"/>
              <a:headEnd type="none" w="sm" len="sm"/>
              <a:tailEnd type="none" w="sm" len="sm"/>
            </a:ln>
            <a:effectLst/>
          </p:spPr>
        </p:pic>
        <p:pic>
          <p:nvPicPr>
            <p:cNvPr id="17" name="Picture 39">
              <a:extLst>
                <a:ext uri="{FF2B5EF4-FFF2-40B4-BE49-F238E27FC236}">
                  <a16:creationId xmlns:a16="http://schemas.microsoft.com/office/drawing/2014/main" id="{DEEDF54C-BCD6-4098-AD97-A09673CD9AC3}"/>
                </a:ext>
              </a:extLst>
            </p:cNvPr>
            <p:cNvPicPr>
              <a:picLocks noChangeAspect="1" noChangeArrowheads="1"/>
            </p:cNvPicPr>
            <p:nvPr/>
          </p:nvPicPr>
          <p:blipFill>
            <a:blip r:embed="rId4" cstate="print"/>
            <a:srcRect/>
            <a:stretch>
              <a:fillRect/>
            </a:stretch>
          </p:blipFill>
          <p:spPr bwMode="auto">
            <a:xfrm>
              <a:off x="3181368" y="1505760"/>
              <a:ext cx="906600" cy="960112"/>
            </a:xfrm>
            <a:prstGeom prst="rect">
              <a:avLst/>
            </a:prstGeom>
            <a:noFill/>
            <a:ln w="12700">
              <a:noFill/>
              <a:miter lim="800000"/>
              <a:headEnd type="none" w="sm" len="sm"/>
              <a:tailEnd type="none" w="sm" len="sm"/>
            </a:ln>
            <a:effectLst/>
          </p:spPr>
        </p:pic>
        <p:pic>
          <p:nvPicPr>
            <p:cNvPr id="18" name="Picture 43" descr="PB100428_SE">
              <a:extLst>
                <a:ext uri="{FF2B5EF4-FFF2-40B4-BE49-F238E27FC236}">
                  <a16:creationId xmlns:a16="http://schemas.microsoft.com/office/drawing/2014/main" id="{9B24BD37-1A36-4121-A6B8-BC1E12C2A770}"/>
                </a:ext>
              </a:extLst>
            </p:cNvPr>
            <p:cNvPicPr>
              <a:picLocks noChangeAspect="1" noChangeArrowheads="1"/>
            </p:cNvPicPr>
            <p:nvPr/>
          </p:nvPicPr>
          <p:blipFill>
            <a:blip r:embed="rId5" cstate="print"/>
            <a:srcRect/>
            <a:stretch>
              <a:fillRect/>
            </a:stretch>
          </p:blipFill>
          <p:spPr bwMode="auto">
            <a:xfrm>
              <a:off x="873683" y="1505760"/>
              <a:ext cx="906601" cy="960112"/>
            </a:xfrm>
            <a:prstGeom prst="rect">
              <a:avLst/>
            </a:prstGeom>
            <a:noFill/>
          </p:spPr>
        </p:pic>
        <p:pic>
          <p:nvPicPr>
            <p:cNvPr id="20" name="Picture 38">
              <a:extLst>
                <a:ext uri="{FF2B5EF4-FFF2-40B4-BE49-F238E27FC236}">
                  <a16:creationId xmlns:a16="http://schemas.microsoft.com/office/drawing/2014/main" id="{8FF0A158-4024-4225-B944-E5A47FE41DD7}"/>
                </a:ext>
              </a:extLst>
            </p:cNvPr>
            <p:cNvPicPr>
              <a:picLocks noChangeAspect="1" noChangeArrowheads="1"/>
            </p:cNvPicPr>
            <p:nvPr/>
          </p:nvPicPr>
          <p:blipFill>
            <a:blip r:embed="rId6" cstate="print"/>
            <a:srcRect/>
            <a:stretch>
              <a:fillRect/>
            </a:stretch>
          </p:blipFill>
          <p:spPr bwMode="auto">
            <a:xfrm>
              <a:off x="4541345" y="1641055"/>
              <a:ext cx="651092" cy="689523"/>
            </a:xfrm>
            <a:prstGeom prst="rect">
              <a:avLst/>
            </a:prstGeom>
            <a:noFill/>
            <a:ln w="12700">
              <a:noFill/>
              <a:miter lim="800000"/>
              <a:headEnd type="none" w="sm" len="sm"/>
              <a:tailEnd type="none" w="sm" len="sm"/>
            </a:ln>
            <a:effectLst/>
          </p:spPr>
        </p:pic>
        <p:pic>
          <p:nvPicPr>
            <p:cNvPr id="23" name="Picture 41" descr="PB100431_SE">
              <a:extLst>
                <a:ext uri="{FF2B5EF4-FFF2-40B4-BE49-F238E27FC236}">
                  <a16:creationId xmlns:a16="http://schemas.microsoft.com/office/drawing/2014/main" id="{5AB28BDE-782E-4FD6-9641-2167394C5714}"/>
                </a:ext>
              </a:extLst>
            </p:cNvPr>
            <p:cNvPicPr>
              <a:picLocks noChangeAspect="1" noChangeArrowheads="1"/>
            </p:cNvPicPr>
            <p:nvPr/>
          </p:nvPicPr>
          <p:blipFill>
            <a:blip r:embed="rId7" cstate="print"/>
            <a:srcRect/>
            <a:stretch>
              <a:fillRect/>
            </a:stretch>
          </p:blipFill>
          <p:spPr bwMode="auto">
            <a:xfrm>
              <a:off x="2076899" y="1641055"/>
              <a:ext cx="651092" cy="689523"/>
            </a:xfrm>
            <a:prstGeom prst="rect">
              <a:avLst/>
            </a:prstGeom>
            <a:noFill/>
          </p:spPr>
        </p:pic>
        <p:pic>
          <p:nvPicPr>
            <p:cNvPr id="24" name="Image 53" descr="PB114666.jpg">
              <a:extLst>
                <a:ext uri="{FF2B5EF4-FFF2-40B4-BE49-F238E27FC236}">
                  <a16:creationId xmlns:a16="http://schemas.microsoft.com/office/drawing/2014/main" id="{089BC168-E0CD-4DE3-B25E-EAA7037567E8}"/>
                </a:ext>
              </a:extLst>
            </p:cNvPr>
            <p:cNvPicPr>
              <a:picLocks noChangeAspect="1"/>
            </p:cNvPicPr>
            <p:nvPr/>
          </p:nvPicPr>
          <p:blipFill>
            <a:blip r:embed="rId8" cstate="print"/>
            <a:stretch>
              <a:fillRect/>
            </a:stretch>
          </p:blipFill>
          <p:spPr>
            <a:xfrm>
              <a:off x="6805805" y="1585983"/>
              <a:ext cx="833497" cy="799667"/>
            </a:xfrm>
            <a:prstGeom prst="rect">
              <a:avLst/>
            </a:prstGeom>
          </p:spPr>
        </p:pic>
        <p:sp>
          <p:nvSpPr>
            <p:cNvPr id="26" name="Rectangle 11">
              <a:extLst>
                <a:ext uri="{FF2B5EF4-FFF2-40B4-BE49-F238E27FC236}">
                  <a16:creationId xmlns:a16="http://schemas.microsoft.com/office/drawing/2014/main" id="{437A10DB-DB5F-4D4C-B611-ADB272187740}"/>
                </a:ext>
              </a:extLst>
            </p:cNvPr>
            <p:cNvSpPr>
              <a:spLocks noChangeArrowheads="1"/>
            </p:cNvSpPr>
            <p:nvPr/>
          </p:nvSpPr>
          <p:spPr bwMode="auto">
            <a:xfrm>
              <a:off x="4522494" y="2521029"/>
              <a:ext cx="649952" cy="238263"/>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RH99P</a:t>
              </a:r>
            </a:p>
          </p:txBody>
        </p:sp>
        <p:sp>
          <p:nvSpPr>
            <p:cNvPr id="27" name="Rectangle 15">
              <a:extLst>
                <a:ext uri="{FF2B5EF4-FFF2-40B4-BE49-F238E27FC236}">
                  <a16:creationId xmlns:a16="http://schemas.microsoft.com/office/drawing/2014/main" id="{ECD6F6A8-1C52-4C34-9E2A-AFD7D45E7B54}"/>
                </a:ext>
              </a:extLst>
            </p:cNvPr>
            <p:cNvSpPr>
              <a:spLocks noChangeArrowheads="1"/>
            </p:cNvSpPr>
            <p:nvPr/>
          </p:nvSpPr>
          <p:spPr bwMode="auto">
            <a:xfrm>
              <a:off x="2090355" y="2521028"/>
              <a:ext cx="649952" cy="238264"/>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RH21P</a:t>
              </a:r>
            </a:p>
          </p:txBody>
        </p:sp>
        <p:sp>
          <p:nvSpPr>
            <p:cNvPr id="28" name="Rectangle 17">
              <a:extLst>
                <a:ext uri="{FF2B5EF4-FFF2-40B4-BE49-F238E27FC236}">
                  <a16:creationId xmlns:a16="http://schemas.microsoft.com/office/drawing/2014/main" id="{F73B1818-F87F-441B-97E2-C12C614A2035}"/>
                </a:ext>
              </a:extLst>
            </p:cNvPr>
            <p:cNvSpPr>
              <a:spLocks noChangeArrowheads="1"/>
            </p:cNvSpPr>
            <p:nvPr/>
          </p:nvSpPr>
          <p:spPr bwMode="auto">
            <a:xfrm>
              <a:off x="6800780" y="2521029"/>
              <a:ext cx="929931" cy="238263"/>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RHUs/RHU</a:t>
              </a:r>
            </a:p>
          </p:txBody>
        </p:sp>
        <p:sp>
          <p:nvSpPr>
            <p:cNvPr id="29" name="Rectangle 18">
              <a:extLst>
                <a:ext uri="{FF2B5EF4-FFF2-40B4-BE49-F238E27FC236}">
                  <a16:creationId xmlns:a16="http://schemas.microsoft.com/office/drawing/2014/main" id="{E9BE5AF4-1EF8-42B1-9402-E256AD7F564D}"/>
                </a:ext>
              </a:extLst>
            </p:cNvPr>
            <p:cNvSpPr>
              <a:spLocks noChangeArrowheads="1"/>
            </p:cNvSpPr>
            <p:nvPr/>
          </p:nvSpPr>
          <p:spPr bwMode="auto">
            <a:xfrm>
              <a:off x="3311591" y="2520146"/>
              <a:ext cx="649952" cy="240028"/>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RH99M</a:t>
              </a:r>
            </a:p>
          </p:txBody>
        </p:sp>
        <p:sp>
          <p:nvSpPr>
            <p:cNvPr id="30" name="Rectangle 19">
              <a:extLst>
                <a:ext uri="{FF2B5EF4-FFF2-40B4-BE49-F238E27FC236}">
                  <a16:creationId xmlns:a16="http://schemas.microsoft.com/office/drawing/2014/main" id="{021BC5DD-AF9E-4103-A71B-2FD0D76E6EA9}"/>
                </a:ext>
              </a:extLst>
            </p:cNvPr>
            <p:cNvSpPr>
              <a:spLocks noChangeArrowheads="1"/>
            </p:cNvSpPr>
            <p:nvPr/>
          </p:nvSpPr>
          <p:spPr bwMode="auto">
            <a:xfrm>
              <a:off x="995304" y="2520146"/>
              <a:ext cx="649951" cy="240028"/>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RH21M</a:t>
              </a:r>
            </a:p>
          </p:txBody>
        </p:sp>
        <p:sp>
          <p:nvSpPr>
            <p:cNvPr id="32" name="Rectangle 37">
              <a:extLst>
                <a:ext uri="{FF2B5EF4-FFF2-40B4-BE49-F238E27FC236}">
                  <a16:creationId xmlns:a16="http://schemas.microsoft.com/office/drawing/2014/main" id="{5CCE098E-1FB7-4920-8C43-AB6D53452E40}"/>
                </a:ext>
              </a:extLst>
            </p:cNvPr>
            <p:cNvSpPr>
              <a:spLocks noChangeArrowheads="1"/>
            </p:cNvSpPr>
            <p:nvPr/>
          </p:nvSpPr>
          <p:spPr bwMode="auto">
            <a:xfrm>
              <a:off x="5671464" y="2520146"/>
              <a:ext cx="649952" cy="240028"/>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RH197M</a:t>
              </a:r>
            </a:p>
          </p:txBody>
        </p:sp>
      </p:grpSp>
      <p:grpSp>
        <p:nvGrpSpPr>
          <p:cNvPr id="9" name="Gruppo 8">
            <a:extLst>
              <a:ext uri="{FF2B5EF4-FFF2-40B4-BE49-F238E27FC236}">
                <a16:creationId xmlns:a16="http://schemas.microsoft.com/office/drawing/2014/main" id="{E0510D31-AB30-470C-9B4C-25EB3287B70C}"/>
              </a:ext>
            </a:extLst>
          </p:cNvPr>
          <p:cNvGrpSpPr/>
          <p:nvPr/>
        </p:nvGrpSpPr>
        <p:grpSpPr>
          <a:xfrm>
            <a:off x="5177035" y="4586611"/>
            <a:ext cx="6653117" cy="1703740"/>
            <a:chOff x="5060076" y="4554713"/>
            <a:chExt cx="6653117" cy="1703740"/>
          </a:xfrm>
        </p:grpSpPr>
        <p:sp>
          <p:nvSpPr>
            <p:cNvPr id="36" name="Rectangle 5">
              <a:extLst>
                <a:ext uri="{FF2B5EF4-FFF2-40B4-BE49-F238E27FC236}">
                  <a16:creationId xmlns:a16="http://schemas.microsoft.com/office/drawing/2014/main" id="{89C9A278-8A36-4398-8571-7F9439A51938}"/>
                </a:ext>
              </a:extLst>
            </p:cNvPr>
            <p:cNvSpPr/>
            <p:nvPr/>
          </p:nvSpPr>
          <p:spPr>
            <a:xfrm>
              <a:off x="5060076" y="4554713"/>
              <a:ext cx="6653117" cy="1703740"/>
            </a:xfrm>
            <a:prstGeom prst="rect">
              <a:avLst/>
            </a:prstGeom>
            <a:solidFill>
              <a:schemeClr val="bg1"/>
            </a:solidFill>
            <a:ln w="12700">
              <a:solidFill>
                <a:srgbClr val="36C746"/>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dirty="0" err="1">
                  <a:solidFill>
                    <a:srgbClr val="36C746"/>
                  </a:solidFill>
                </a:rPr>
                <a:t>Toroidi</a:t>
              </a:r>
              <a:endParaRPr lang="en-US" dirty="0">
                <a:solidFill>
                  <a:srgbClr val="36C746"/>
                </a:solidFill>
              </a:endParaRPr>
            </a:p>
          </p:txBody>
        </p:sp>
        <p:sp>
          <p:nvSpPr>
            <p:cNvPr id="37" name="Rectangle 17">
              <a:extLst>
                <a:ext uri="{FF2B5EF4-FFF2-40B4-BE49-F238E27FC236}">
                  <a16:creationId xmlns:a16="http://schemas.microsoft.com/office/drawing/2014/main" id="{6CBB43CD-F044-4848-BA38-D46D6CB79E4C}"/>
                </a:ext>
              </a:extLst>
            </p:cNvPr>
            <p:cNvSpPr>
              <a:spLocks noChangeArrowheads="1"/>
            </p:cNvSpPr>
            <p:nvPr/>
          </p:nvSpPr>
          <p:spPr bwMode="auto">
            <a:xfrm>
              <a:off x="5780412" y="5853639"/>
              <a:ext cx="1440260" cy="340288"/>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lvl="0" algn="ctr" defTabSz="762000" eaLnBrk="0" fontAlgn="base" hangingPunct="0">
                <a:spcBef>
                  <a:spcPct val="0"/>
                </a:spcBef>
                <a:spcAft>
                  <a:spcPct val="0"/>
                </a:spcAft>
                <a:defRPr/>
              </a:pPr>
              <a:r>
                <a:rPr lang="it-IT" sz="1050" b="1" kern="0">
                  <a:solidFill>
                    <a:srgbClr val="626469"/>
                  </a:solidFill>
                </a:rPr>
                <a:t>Chiuso da 30 a 300 mm</a:t>
              </a:r>
              <a:br>
                <a:rPr lang="it-IT" sz="1050" b="1" kern="0">
                  <a:solidFill>
                    <a:srgbClr val="626469"/>
                  </a:solidFill>
                </a:rPr>
              </a:br>
              <a:r>
                <a:rPr lang="it-IT" sz="1050" b="1" kern="0">
                  <a:solidFill>
                    <a:srgbClr val="626469"/>
                  </a:solidFill>
                </a:rPr>
                <a:t>(Da 65 a 630 A)</a:t>
              </a:r>
            </a:p>
          </p:txBody>
        </p:sp>
        <p:pic>
          <p:nvPicPr>
            <p:cNvPr id="38" name="Picture 4" descr="Schneider Electric 56054 Image">
              <a:extLst>
                <a:ext uri="{FF2B5EF4-FFF2-40B4-BE49-F238E27FC236}">
                  <a16:creationId xmlns:a16="http://schemas.microsoft.com/office/drawing/2014/main" id="{67955083-5202-412E-B3C4-725EF0AAD5C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3673" b="14005"/>
            <a:stretch/>
          </p:blipFill>
          <p:spPr bwMode="auto">
            <a:xfrm>
              <a:off x="10297673" y="4865448"/>
              <a:ext cx="1280027" cy="92575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5">
              <a:extLst>
                <a:ext uri="{FF2B5EF4-FFF2-40B4-BE49-F238E27FC236}">
                  <a16:creationId xmlns:a16="http://schemas.microsoft.com/office/drawing/2014/main" id="{7BAC1597-2401-4151-AB59-2CC1439A1F9F}"/>
                </a:ext>
              </a:extLst>
            </p:cNvPr>
            <p:cNvPicPr>
              <a:picLocks noChangeAspect="1"/>
            </p:cNvPicPr>
            <p:nvPr/>
          </p:nvPicPr>
          <p:blipFill>
            <a:blip r:embed="rId10"/>
            <a:stretch>
              <a:fillRect/>
            </a:stretch>
          </p:blipFill>
          <p:spPr>
            <a:xfrm>
              <a:off x="8255394" y="4942829"/>
              <a:ext cx="812241" cy="792186"/>
            </a:xfrm>
            <a:prstGeom prst="rect">
              <a:avLst/>
            </a:prstGeom>
          </p:spPr>
        </p:pic>
        <p:pic>
          <p:nvPicPr>
            <p:cNvPr id="40" name="Picture 86">
              <a:extLst>
                <a:ext uri="{FF2B5EF4-FFF2-40B4-BE49-F238E27FC236}">
                  <a16:creationId xmlns:a16="http://schemas.microsoft.com/office/drawing/2014/main" id="{9B8D0B63-DBB3-4A52-8906-6387382D87D9}"/>
                </a:ext>
              </a:extLst>
            </p:cNvPr>
            <p:cNvPicPr>
              <a:picLocks noChangeAspect="1"/>
            </p:cNvPicPr>
            <p:nvPr/>
          </p:nvPicPr>
          <p:blipFill>
            <a:blip r:embed="rId11"/>
            <a:stretch>
              <a:fillRect/>
            </a:stretch>
          </p:blipFill>
          <p:spPr>
            <a:xfrm>
              <a:off x="9263534" y="4942829"/>
              <a:ext cx="376037" cy="795923"/>
            </a:xfrm>
            <a:prstGeom prst="rect">
              <a:avLst/>
            </a:prstGeom>
          </p:spPr>
        </p:pic>
        <p:pic>
          <p:nvPicPr>
            <p:cNvPr id="41" name="Picture 87">
              <a:extLst>
                <a:ext uri="{FF2B5EF4-FFF2-40B4-BE49-F238E27FC236}">
                  <a16:creationId xmlns:a16="http://schemas.microsoft.com/office/drawing/2014/main" id="{5FC69FEA-C014-4CF5-8AF3-9BD832FC5AEA}"/>
                </a:ext>
              </a:extLst>
            </p:cNvPr>
            <p:cNvPicPr>
              <a:picLocks noChangeAspect="1"/>
            </p:cNvPicPr>
            <p:nvPr/>
          </p:nvPicPr>
          <p:blipFill>
            <a:blip r:embed="rId12"/>
            <a:stretch>
              <a:fillRect/>
            </a:stretch>
          </p:blipFill>
          <p:spPr>
            <a:xfrm>
              <a:off x="5239426" y="5134639"/>
              <a:ext cx="676868" cy="541825"/>
            </a:xfrm>
            <a:prstGeom prst="rect">
              <a:avLst/>
            </a:prstGeom>
          </p:spPr>
        </p:pic>
        <p:pic>
          <p:nvPicPr>
            <p:cNvPr id="42" name="Picture 88">
              <a:extLst>
                <a:ext uri="{FF2B5EF4-FFF2-40B4-BE49-F238E27FC236}">
                  <a16:creationId xmlns:a16="http://schemas.microsoft.com/office/drawing/2014/main" id="{3948A142-7764-4982-B91E-FD06B566F2A6}"/>
                </a:ext>
              </a:extLst>
            </p:cNvPr>
            <p:cNvPicPr>
              <a:picLocks noChangeAspect="1"/>
            </p:cNvPicPr>
            <p:nvPr/>
          </p:nvPicPr>
          <p:blipFill>
            <a:blip r:embed="rId13"/>
            <a:stretch>
              <a:fillRect/>
            </a:stretch>
          </p:blipFill>
          <p:spPr>
            <a:xfrm>
              <a:off x="6159440" y="5001331"/>
              <a:ext cx="616702" cy="736136"/>
            </a:xfrm>
            <a:prstGeom prst="rect">
              <a:avLst/>
            </a:prstGeom>
          </p:spPr>
        </p:pic>
        <p:pic>
          <p:nvPicPr>
            <p:cNvPr id="43" name="Picture 89">
              <a:extLst>
                <a:ext uri="{FF2B5EF4-FFF2-40B4-BE49-F238E27FC236}">
                  <a16:creationId xmlns:a16="http://schemas.microsoft.com/office/drawing/2014/main" id="{D150A2F3-A3C4-41A6-9F27-5B58A517A024}"/>
                </a:ext>
              </a:extLst>
            </p:cNvPr>
            <p:cNvPicPr>
              <a:picLocks noChangeAspect="1"/>
            </p:cNvPicPr>
            <p:nvPr/>
          </p:nvPicPr>
          <p:blipFill>
            <a:blip r:embed="rId14"/>
            <a:stretch>
              <a:fillRect/>
            </a:stretch>
          </p:blipFill>
          <p:spPr>
            <a:xfrm>
              <a:off x="7001528" y="4969432"/>
              <a:ext cx="616700" cy="799659"/>
            </a:xfrm>
            <a:prstGeom prst="rect">
              <a:avLst/>
            </a:prstGeom>
          </p:spPr>
        </p:pic>
        <p:sp>
          <p:nvSpPr>
            <p:cNvPr id="44" name="Rectangle 17">
              <a:extLst>
                <a:ext uri="{FF2B5EF4-FFF2-40B4-BE49-F238E27FC236}">
                  <a16:creationId xmlns:a16="http://schemas.microsoft.com/office/drawing/2014/main" id="{89F43268-0977-43E7-8ADA-1A2F7C3296FC}"/>
                </a:ext>
              </a:extLst>
            </p:cNvPr>
            <p:cNvSpPr>
              <a:spLocks noChangeArrowheads="1"/>
            </p:cNvSpPr>
            <p:nvPr/>
          </p:nvSpPr>
          <p:spPr bwMode="auto">
            <a:xfrm>
              <a:off x="8125253" y="5853639"/>
              <a:ext cx="1739571" cy="331829"/>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lvl="0" algn="ctr" defTabSz="762000" eaLnBrk="0" fontAlgn="base" hangingPunct="0">
                <a:spcBef>
                  <a:spcPct val="0"/>
                </a:spcBef>
                <a:spcAft>
                  <a:spcPct val="0"/>
                </a:spcAft>
                <a:defRPr/>
              </a:pPr>
              <a:r>
                <a:rPr lang="it-IT" sz="1050" b="1" kern="0">
                  <a:solidFill>
                    <a:srgbClr val="626469"/>
                  </a:solidFill>
                </a:rPr>
                <a:t>Aperto - ideale per retrofit</a:t>
              </a:r>
            </a:p>
            <a:p>
              <a:pPr lvl="0" algn="ctr" defTabSz="762000" eaLnBrk="0" fontAlgn="base" hangingPunct="0">
                <a:spcBef>
                  <a:spcPct val="0"/>
                </a:spcBef>
                <a:spcAft>
                  <a:spcPct val="0"/>
                </a:spcAft>
                <a:defRPr/>
              </a:pPr>
              <a:r>
                <a:rPr lang="it-IT" sz="1050" b="1" kern="0">
                  <a:solidFill>
                    <a:srgbClr val="626469"/>
                  </a:solidFill>
                </a:rPr>
                <a:t>(160 e 250 A)</a:t>
              </a:r>
            </a:p>
          </p:txBody>
        </p:sp>
        <p:sp>
          <p:nvSpPr>
            <p:cNvPr id="45" name="Rectangle 17">
              <a:extLst>
                <a:ext uri="{FF2B5EF4-FFF2-40B4-BE49-F238E27FC236}">
                  <a16:creationId xmlns:a16="http://schemas.microsoft.com/office/drawing/2014/main" id="{9FB2A22F-FA46-4EB0-A183-A2AEC7319A84}"/>
                </a:ext>
              </a:extLst>
            </p:cNvPr>
            <p:cNvSpPr>
              <a:spLocks noChangeArrowheads="1"/>
            </p:cNvSpPr>
            <p:nvPr/>
          </p:nvSpPr>
          <p:spPr bwMode="auto">
            <a:xfrm>
              <a:off x="10257591" y="5853639"/>
              <a:ext cx="1440260" cy="314422"/>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lvl="0" algn="ctr" defTabSz="762000" eaLnBrk="0" fontAlgn="base" hangingPunct="0">
                <a:spcBef>
                  <a:spcPct val="0"/>
                </a:spcBef>
                <a:spcAft>
                  <a:spcPct val="0"/>
                </a:spcAft>
                <a:defRPr/>
              </a:pPr>
              <a:r>
                <a:rPr lang="it-IT" sz="1050" b="1" kern="0">
                  <a:solidFill>
                    <a:srgbClr val="626469"/>
                  </a:solidFill>
                </a:rPr>
                <a:t>Rettangolare</a:t>
              </a:r>
            </a:p>
            <a:p>
              <a:pPr lvl="0" algn="ctr" defTabSz="762000" eaLnBrk="0" fontAlgn="base" hangingPunct="0">
                <a:spcBef>
                  <a:spcPct val="0"/>
                </a:spcBef>
                <a:spcAft>
                  <a:spcPct val="0"/>
                </a:spcAft>
                <a:defRPr/>
              </a:pPr>
              <a:r>
                <a:rPr kumimoji="0" lang="it-IT" sz="1050" b="1" i="0" u="none" strike="noStrike" kern="0" cap="none" spc="0" normalizeH="0" baseline="0">
                  <a:ln>
                    <a:noFill/>
                  </a:ln>
                  <a:solidFill>
                    <a:srgbClr val="626469"/>
                  </a:solidFill>
                  <a:effectLst/>
                  <a:uLnTx/>
                  <a:uFillTx/>
                </a:rPr>
                <a:t>(1600 e 3200 A)</a:t>
              </a:r>
            </a:p>
          </p:txBody>
        </p:sp>
      </p:grpSp>
      <p:grpSp>
        <p:nvGrpSpPr>
          <p:cNvPr id="8" name="Gruppo 7">
            <a:extLst>
              <a:ext uri="{FF2B5EF4-FFF2-40B4-BE49-F238E27FC236}">
                <a16:creationId xmlns:a16="http://schemas.microsoft.com/office/drawing/2014/main" id="{2B8A0E38-0E3F-4582-A93E-3AE92BBA4C2D}"/>
              </a:ext>
            </a:extLst>
          </p:cNvPr>
          <p:cNvGrpSpPr/>
          <p:nvPr/>
        </p:nvGrpSpPr>
        <p:grpSpPr>
          <a:xfrm>
            <a:off x="5187667" y="2773532"/>
            <a:ext cx="6637026" cy="1703740"/>
            <a:chOff x="5085533" y="2844952"/>
            <a:chExt cx="6637026" cy="1703740"/>
          </a:xfrm>
        </p:grpSpPr>
        <p:sp>
          <p:nvSpPr>
            <p:cNvPr id="50" name="Rectangle 5">
              <a:extLst>
                <a:ext uri="{FF2B5EF4-FFF2-40B4-BE49-F238E27FC236}">
                  <a16:creationId xmlns:a16="http://schemas.microsoft.com/office/drawing/2014/main" id="{F05AED25-C2D7-4B0B-883E-C832ABA6F209}"/>
                </a:ext>
              </a:extLst>
            </p:cNvPr>
            <p:cNvSpPr/>
            <p:nvPr/>
          </p:nvSpPr>
          <p:spPr>
            <a:xfrm>
              <a:off x="5085533" y="2844952"/>
              <a:ext cx="6637026" cy="1703740"/>
            </a:xfrm>
            <a:prstGeom prst="rect">
              <a:avLst/>
            </a:prstGeom>
            <a:solidFill>
              <a:schemeClr val="bg1"/>
            </a:solidFill>
            <a:ln w="12700">
              <a:solidFill>
                <a:srgbClr val="36C746"/>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err="1">
                  <a:solidFill>
                    <a:srgbClr val="36C746"/>
                  </a:solidFill>
                </a:rPr>
                <a:t>Relè</a:t>
              </a:r>
              <a:r>
                <a:rPr lang="en-US">
                  <a:solidFill>
                    <a:srgbClr val="36C746"/>
                  </a:solidFill>
                </a:rPr>
                <a:t> di </a:t>
              </a:r>
              <a:r>
                <a:rPr lang="en-US" err="1">
                  <a:solidFill>
                    <a:srgbClr val="36C746"/>
                  </a:solidFill>
                </a:rPr>
                <a:t>monitoraggio</a:t>
              </a:r>
              <a:endParaRPr lang="en-US">
                <a:solidFill>
                  <a:srgbClr val="36C746"/>
                </a:solidFill>
              </a:endParaRPr>
            </a:p>
          </p:txBody>
        </p:sp>
        <p:pic>
          <p:nvPicPr>
            <p:cNvPr id="51" name="Picture 3">
              <a:extLst>
                <a:ext uri="{FF2B5EF4-FFF2-40B4-BE49-F238E27FC236}">
                  <a16:creationId xmlns:a16="http://schemas.microsoft.com/office/drawing/2014/main" id="{2B6A48CA-0FCE-4DB8-88CC-5BF6812EBB54}"/>
                </a:ext>
              </a:extLst>
            </p:cNvPr>
            <p:cNvPicPr>
              <a:picLocks noChangeAspect="1" noChangeArrowheads="1"/>
            </p:cNvPicPr>
            <p:nvPr/>
          </p:nvPicPr>
          <p:blipFill>
            <a:blip r:embed="rId3" cstate="print"/>
            <a:srcRect/>
            <a:stretch>
              <a:fillRect/>
            </a:stretch>
          </p:blipFill>
          <p:spPr bwMode="auto">
            <a:xfrm>
              <a:off x="7350042" y="3254448"/>
              <a:ext cx="670990" cy="881541"/>
            </a:xfrm>
            <a:prstGeom prst="rect">
              <a:avLst/>
            </a:prstGeom>
            <a:noFill/>
            <a:ln w="12700">
              <a:noFill/>
              <a:miter lim="800000"/>
              <a:headEnd type="none" w="sm" len="sm"/>
              <a:tailEnd type="none" w="sm" len="sm"/>
            </a:ln>
            <a:effectLst/>
          </p:spPr>
        </p:pic>
        <p:pic>
          <p:nvPicPr>
            <p:cNvPr id="52" name="Picture 39">
              <a:extLst>
                <a:ext uri="{FF2B5EF4-FFF2-40B4-BE49-F238E27FC236}">
                  <a16:creationId xmlns:a16="http://schemas.microsoft.com/office/drawing/2014/main" id="{7CC1D1E3-7F4F-40D9-B283-47C251EA9BE2}"/>
                </a:ext>
              </a:extLst>
            </p:cNvPr>
            <p:cNvPicPr>
              <a:picLocks noChangeAspect="1" noChangeArrowheads="1"/>
            </p:cNvPicPr>
            <p:nvPr/>
          </p:nvPicPr>
          <p:blipFill>
            <a:blip r:embed="rId4" cstate="print"/>
            <a:srcRect/>
            <a:stretch>
              <a:fillRect/>
            </a:stretch>
          </p:blipFill>
          <p:spPr bwMode="auto">
            <a:xfrm>
              <a:off x="5179965" y="3239365"/>
              <a:ext cx="860895" cy="911708"/>
            </a:xfrm>
            <a:prstGeom prst="rect">
              <a:avLst/>
            </a:prstGeom>
            <a:noFill/>
            <a:ln w="12700">
              <a:noFill/>
              <a:miter lim="800000"/>
              <a:headEnd type="none" w="sm" len="sm"/>
              <a:tailEnd type="none" w="sm" len="sm"/>
            </a:ln>
            <a:effectLst/>
          </p:spPr>
        </p:pic>
        <p:pic>
          <p:nvPicPr>
            <p:cNvPr id="54" name="Picture 38">
              <a:extLst>
                <a:ext uri="{FF2B5EF4-FFF2-40B4-BE49-F238E27FC236}">
                  <a16:creationId xmlns:a16="http://schemas.microsoft.com/office/drawing/2014/main" id="{1138F346-3112-4158-BE42-F15EDE23548D}"/>
                </a:ext>
              </a:extLst>
            </p:cNvPr>
            <p:cNvPicPr>
              <a:picLocks noChangeAspect="1" noChangeArrowheads="1"/>
            </p:cNvPicPr>
            <p:nvPr/>
          </p:nvPicPr>
          <p:blipFill>
            <a:blip r:embed="rId6" cstate="print"/>
            <a:srcRect/>
            <a:stretch>
              <a:fillRect/>
            </a:stretch>
          </p:blipFill>
          <p:spPr bwMode="auto">
            <a:xfrm>
              <a:off x="6301255" y="3367839"/>
              <a:ext cx="618267" cy="654760"/>
            </a:xfrm>
            <a:prstGeom prst="rect">
              <a:avLst/>
            </a:prstGeom>
            <a:noFill/>
            <a:ln w="12700">
              <a:noFill/>
              <a:miter lim="800000"/>
              <a:headEnd type="none" w="sm" len="sm"/>
              <a:tailEnd type="none" w="sm" len="sm"/>
            </a:ln>
            <a:effectLst/>
          </p:spPr>
        </p:pic>
        <p:pic>
          <p:nvPicPr>
            <p:cNvPr id="56" name="Image 53" descr="PB114666.jpg">
              <a:extLst>
                <a:ext uri="{FF2B5EF4-FFF2-40B4-BE49-F238E27FC236}">
                  <a16:creationId xmlns:a16="http://schemas.microsoft.com/office/drawing/2014/main" id="{861F413B-9878-4119-A1AA-4608C5BC8509}"/>
                </a:ext>
              </a:extLst>
            </p:cNvPr>
            <p:cNvPicPr>
              <a:picLocks noChangeAspect="1"/>
            </p:cNvPicPr>
            <p:nvPr/>
          </p:nvPicPr>
          <p:blipFill>
            <a:blip r:embed="rId8" cstate="print"/>
            <a:stretch>
              <a:fillRect/>
            </a:stretch>
          </p:blipFill>
          <p:spPr>
            <a:xfrm>
              <a:off x="8451551" y="3315543"/>
              <a:ext cx="791476" cy="759351"/>
            </a:xfrm>
            <a:prstGeom prst="rect">
              <a:avLst/>
            </a:prstGeom>
          </p:spPr>
        </p:pic>
        <p:sp>
          <p:nvSpPr>
            <p:cNvPr id="57" name="Rectangle 11">
              <a:extLst>
                <a:ext uri="{FF2B5EF4-FFF2-40B4-BE49-F238E27FC236}">
                  <a16:creationId xmlns:a16="http://schemas.microsoft.com/office/drawing/2014/main" id="{87FC184F-7C56-4DFF-811F-935644CB4E72}"/>
                </a:ext>
              </a:extLst>
            </p:cNvPr>
            <p:cNvSpPr>
              <a:spLocks noChangeArrowheads="1"/>
            </p:cNvSpPr>
            <p:nvPr/>
          </p:nvSpPr>
          <p:spPr bwMode="auto">
            <a:xfrm>
              <a:off x="6283353" y="4203449"/>
              <a:ext cx="617184" cy="226251"/>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RH99P</a:t>
              </a:r>
            </a:p>
          </p:txBody>
        </p:sp>
        <p:sp>
          <p:nvSpPr>
            <p:cNvPr id="59" name="Rectangle 17">
              <a:extLst>
                <a:ext uri="{FF2B5EF4-FFF2-40B4-BE49-F238E27FC236}">
                  <a16:creationId xmlns:a16="http://schemas.microsoft.com/office/drawing/2014/main" id="{276B6331-01B3-4ED9-A7F6-46C6D55D08D4}"/>
                </a:ext>
              </a:extLst>
            </p:cNvPr>
            <p:cNvSpPr>
              <a:spLocks noChangeArrowheads="1"/>
            </p:cNvSpPr>
            <p:nvPr/>
          </p:nvSpPr>
          <p:spPr bwMode="auto">
            <a:xfrm>
              <a:off x="8446780" y="4203449"/>
              <a:ext cx="883048" cy="226251"/>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RHUs/RHU</a:t>
              </a:r>
            </a:p>
          </p:txBody>
        </p:sp>
        <p:sp>
          <p:nvSpPr>
            <p:cNvPr id="60" name="Rectangle 18">
              <a:extLst>
                <a:ext uri="{FF2B5EF4-FFF2-40B4-BE49-F238E27FC236}">
                  <a16:creationId xmlns:a16="http://schemas.microsoft.com/office/drawing/2014/main" id="{E7E4C397-AF2C-4280-AAAF-4C7136C29F5E}"/>
                </a:ext>
              </a:extLst>
            </p:cNvPr>
            <p:cNvSpPr>
              <a:spLocks noChangeArrowheads="1"/>
            </p:cNvSpPr>
            <p:nvPr/>
          </p:nvSpPr>
          <p:spPr bwMode="auto">
            <a:xfrm>
              <a:off x="5303622" y="4202610"/>
              <a:ext cx="617184" cy="227927"/>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RH99M</a:t>
              </a:r>
            </a:p>
          </p:txBody>
        </p:sp>
        <p:sp>
          <p:nvSpPr>
            <p:cNvPr id="62" name="Rectangle 37">
              <a:extLst>
                <a:ext uri="{FF2B5EF4-FFF2-40B4-BE49-F238E27FC236}">
                  <a16:creationId xmlns:a16="http://schemas.microsoft.com/office/drawing/2014/main" id="{3C0121C7-3219-4909-9605-4ECD98644D36}"/>
                </a:ext>
              </a:extLst>
            </p:cNvPr>
            <p:cNvSpPr>
              <a:spLocks noChangeArrowheads="1"/>
            </p:cNvSpPr>
            <p:nvPr/>
          </p:nvSpPr>
          <p:spPr bwMode="auto">
            <a:xfrm>
              <a:off x="7374398" y="4202610"/>
              <a:ext cx="617184" cy="227927"/>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marL="0" marR="0" lvl="0" indent="0" algn="ctr" defTabSz="762000" eaLnBrk="0" fontAlgn="base" latinLnBrk="0" hangingPunct="0">
                <a:lnSpc>
                  <a:spcPct val="100000"/>
                </a:lnSpc>
                <a:spcBef>
                  <a:spcPct val="0"/>
                </a:spcBef>
                <a:spcAft>
                  <a:spcPct val="0"/>
                </a:spcAft>
                <a:buClrTx/>
                <a:buSzTx/>
                <a:buFontTx/>
                <a:buNone/>
                <a:tabLst/>
                <a:defRPr/>
              </a:pPr>
              <a:r>
                <a:rPr kumimoji="0" lang="en-GB" sz="1050" b="1" i="0" u="none" strike="noStrike" kern="0" cap="none" spc="0" normalizeH="0" baseline="0" noProof="0">
                  <a:ln>
                    <a:noFill/>
                  </a:ln>
                  <a:solidFill>
                    <a:srgbClr val="626469"/>
                  </a:solidFill>
                  <a:effectLst/>
                  <a:uLnTx/>
                  <a:uFillTx/>
                </a:rPr>
                <a:t>RH197M</a:t>
              </a:r>
            </a:p>
          </p:txBody>
        </p:sp>
        <p:pic>
          <p:nvPicPr>
            <p:cNvPr id="78" name="Image 55" descr="PB114667.jpg">
              <a:extLst>
                <a:ext uri="{FF2B5EF4-FFF2-40B4-BE49-F238E27FC236}">
                  <a16:creationId xmlns:a16="http://schemas.microsoft.com/office/drawing/2014/main" id="{9CAAB26F-D0F5-474C-BC47-DECABF4ED591}"/>
                </a:ext>
              </a:extLst>
            </p:cNvPr>
            <p:cNvPicPr>
              <a:picLocks noChangeAspect="1"/>
            </p:cNvPicPr>
            <p:nvPr/>
          </p:nvPicPr>
          <p:blipFill>
            <a:blip r:embed="rId15" cstate="print"/>
            <a:stretch>
              <a:fillRect/>
            </a:stretch>
          </p:blipFill>
          <p:spPr>
            <a:xfrm>
              <a:off x="9695644" y="3315543"/>
              <a:ext cx="805613" cy="774251"/>
            </a:xfrm>
            <a:prstGeom prst="rect">
              <a:avLst/>
            </a:prstGeom>
          </p:spPr>
        </p:pic>
        <p:pic>
          <p:nvPicPr>
            <p:cNvPr id="79" name="Picture 4" descr="059485_SE">
              <a:extLst>
                <a:ext uri="{FF2B5EF4-FFF2-40B4-BE49-F238E27FC236}">
                  <a16:creationId xmlns:a16="http://schemas.microsoft.com/office/drawing/2014/main" id="{ED1FB941-F083-4CD0-AA08-E372EF6D10C0}"/>
                </a:ext>
              </a:extLst>
            </p:cNvPr>
            <p:cNvPicPr>
              <a:picLocks noChangeAspect="1" noChangeArrowheads="1"/>
            </p:cNvPicPr>
            <p:nvPr/>
          </p:nvPicPr>
          <p:blipFill rotWithShape="1">
            <a:blip r:embed="rId16" cstate="print"/>
            <a:srcRect t="16398" b="10935"/>
            <a:stretch/>
          </p:blipFill>
          <p:spPr bwMode="auto">
            <a:xfrm>
              <a:off x="10726992" y="3346291"/>
              <a:ext cx="979759" cy="774251"/>
            </a:xfrm>
            <a:prstGeom prst="rect">
              <a:avLst/>
            </a:prstGeom>
            <a:noFill/>
          </p:spPr>
        </p:pic>
        <p:sp>
          <p:nvSpPr>
            <p:cNvPr id="80" name="Rectangle 34">
              <a:extLst>
                <a:ext uri="{FF2B5EF4-FFF2-40B4-BE49-F238E27FC236}">
                  <a16:creationId xmlns:a16="http://schemas.microsoft.com/office/drawing/2014/main" id="{428D079B-8D0C-445E-AB62-DCAF3C792E72}"/>
                </a:ext>
              </a:extLst>
            </p:cNvPr>
            <p:cNvSpPr>
              <a:spLocks noChangeArrowheads="1"/>
            </p:cNvSpPr>
            <p:nvPr/>
          </p:nvSpPr>
          <p:spPr bwMode="auto">
            <a:xfrm>
              <a:off x="9792353" y="4185358"/>
              <a:ext cx="711698" cy="269896"/>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algn="ctr" defTabSz="762000" eaLnBrk="0" fontAlgn="base" hangingPunct="0">
                <a:spcBef>
                  <a:spcPct val="0"/>
                </a:spcBef>
                <a:spcAft>
                  <a:spcPct val="0"/>
                </a:spcAft>
              </a:pPr>
              <a:r>
                <a:rPr lang="en-GB" sz="1050" b="1" kern="0">
                  <a:solidFill>
                    <a:srgbClr val="626469"/>
                  </a:solidFill>
                </a:rPr>
                <a:t>RMH</a:t>
              </a:r>
            </a:p>
          </p:txBody>
        </p:sp>
        <p:sp>
          <p:nvSpPr>
            <p:cNvPr id="81" name="Rectangle 35">
              <a:extLst>
                <a:ext uri="{FF2B5EF4-FFF2-40B4-BE49-F238E27FC236}">
                  <a16:creationId xmlns:a16="http://schemas.microsoft.com/office/drawing/2014/main" id="{4569E4FE-0036-4F92-95A0-5C245FC34859}"/>
                </a:ext>
              </a:extLst>
            </p:cNvPr>
            <p:cNvSpPr>
              <a:spLocks noChangeArrowheads="1"/>
            </p:cNvSpPr>
            <p:nvPr/>
          </p:nvSpPr>
          <p:spPr bwMode="auto">
            <a:xfrm>
              <a:off x="10847670" y="4186144"/>
              <a:ext cx="711698" cy="269896"/>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algn="ctr" defTabSz="762000" eaLnBrk="0" fontAlgn="base" hangingPunct="0">
                <a:spcBef>
                  <a:spcPct val="0"/>
                </a:spcBef>
                <a:spcAft>
                  <a:spcPct val="0"/>
                </a:spcAft>
              </a:pPr>
              <a:r>
                <a:rPr lang="en-GB" sz="1050" b="1" kern="0">
                  <a:solidFill>
                    <a:srgbClr val="626469"/>
                  </a:solidFill>
                </a:rPr>
                <a:t>RM12T</a:t>
              </a:r>
            </a:p>
          </p:txBody>
        </p:sp>
      </p:grpSp>
      <p:sp>
        <p:nvSpPr>
          <p:cNvPr id="82" name="Rectangle 35">
            <a:extLst>
              <a:ext uri="{FF2B5EF4-FFF2-40B4-BE49-F238E27FC236}">
                <a16:creationId xmlns:a16="http://schemas.microsoft.com/office/drawing/2014/main" id="{6EDDC6F5-A204-4B7D-B538-BD3918F8416C}"/>
              </a:ext>
            </a:extLst>
          </p:cNvPr>
          <p:cNvSpPr>
            <a:spLocks noChangeArrowheads="1"/>
          </p:cNvSpPr>
          <p:nvPr/>
        </p:nvSpPr>
        <p:spPr bwMode="auto">
          <a:xfrm>
            <a:off x="10583440" y="3553578"/>
            <a:ext cx="311188" cy="269896"/>
          </a:xfrm>
          <a:prstGeom prst="rect">
            <a:avLst/>
          </a:prstGeom>
          <a:noFill/>
          <a:ln w="12700">
            <a:noFill/>
            <a:miter lim="800000"/>
            <a:headEnd type="none" w="sm" len="sm"/>
            <a:tailEnd type="none" w="sm" len="sm"/>
          </a:ln>
          <a:effectLst>
            <a:prstShdw prst="shdw17" dist="17961" dir="2700000">
              <a:srgbClr val="19FF00">
                <a:gamma/>
                <a:shade val="60000"/>
                <a:invGamma/>
              </a:srgbClr>
            </a:prstShdw>
          </a:effectLst>
        </p:spPr>
        <p:txBody>
          <a:bodyPr wrap="none" anchor="ctr"/>
          <a:lstStyle/>
          <a:p>
            <a:pPr algn="ctr" defTabSz="762000" eaLnBrk="0" fontAlgn="base" hangingPunct="0">
              <a:spcBef>
                <a:spcPct val="0"/>
              </a:spcBef>
              <a:spcAft>
                <a:spcPct val="0"/>
              </a:spcAft>
            </a:pPr>
            <a:r>
              <a:rPr lang="en-GB" sz="1600" b="1" kern="0">
                <a:solidFill>
                  <a:srgbClr val="626469"/>
                </a:solidFill>
              </a:rPr>
              <a:t>+</a:t>
            </a:r>
          </a:p>
        </p:txBody>
      </p:sp>
      <p:sp>
        <p:nvSpPr>
          <p:cNvPr id="5" name="Ovale 4">
            <a:extLst>
              <a:ext uri="{FF2B5EF4-FFF2-40B4-BE49-F238E27FC236}">
                <a16:creationId xmlns:a16="http://schemas.microsoft.com/office/drawing/2014/main" id="{D87E425A-E54F-4E1C-B43F-74471F124D41}"/>
              </a:ext>
            </a:extLst>
          </p:cNvPr>
          <p:cNvSpPr/>
          <p:nvPr/>
        </p:nvSpPr>
        <p:spPr>
          <a:xfrm>
            <a:off x="10654526" y="1276165"/>
            <a:ext cx="1170870" cy="1052684"/>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Ovale 46">
            <a:extLst>
              <a:ext uri="{FF2B5EF4-FFF2-40B4-BE49-F238E27FC236}">
                <a16:creationId xmlns:a16="http://schemas.microsoft.com/office/drawing/2014/main" id="{4C4EFA46-501F-4280-836D-E992A3CC5AFF}"/>
              </a:ext>
            </a:extLst>
          </p:cNvPr>
          <p:cNvSpPr/>
          <p:nvPr/>
        </p:nvSpPr>
        <p:spPr>
          <a:xfrm>
            <a:off x="9576758" y="3034812"/>
            <a:ext cx="2319995" cy="1148258"/>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61" name="Gruppo 60">
            <a:extLst>
              <a:ext uri="{FF2B5EF4-FFF2-40B4-BE49-F238E27FC236}">
                <a16:creationId xmlns:a16="http://schemas.microsoft.com/office/drawing/2014/main" id="{5A72EC1D-FC94-4CFB-A58E-AC965ECE743D}"/>
              </a:ext>
            </a:extLst>
          </p:cNvPr>
          <p:cNvGrpSpPr/>
          <p:nvPr/>
        </p:nvGrpSpPr>
        <p:grpSpPr>
          <a:xfrm>
            <a:off x="884539" y="1778891"/>
            <a:ext cx="3944216" cy="3946632"/>
            <a:chOff x="7900677" y="3189633"/>
            <a:chExt cx="2115504" cy="2116800"/>
          </a:xfrm>
        </p:grpSpPr>
        <p:sp>
          <p:nvSpPr>
            <p:cNvPr id="63" name="Ovale 2">
              <a:extLst>
                <a:ext uri="{FF2B5EF4-FFF2-40B4-BE49-F238E27FC236}">
                  <a16:creationId xmlns:a16="http://schemas.microsoft.com/office/drawing/2014/main" id="{B840B9C4-A3D1-42CF-AE9E-934F639FD55F}"/>
                </a:ext>
              </a:extLst>
            </p:cNvPr>
            <p:cNvSpPr/>
            <p:nvPr/>
          </p:nvSpPr>
          <p:spPr>
            <a:xfrm>
              <a:off x="7900677" y="3189633"/>
              <a:ext cx="2115504" cy="2116800"/>
            </a:xfrm>
            <a:prstGeom prst="ellipse">
              <a:avLst/>
            </a:prstGeom>
            <a:solidFill>
              <a:schemeClr val="bg1"/>
            </a:solidFill>
            <a:ln w="28575">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a:ea typeface="+mn-ea"/>
                  <a:cs typeface="+mn-cs"/>
                </a:rPr>
                <a:t>c</a:t>
              </a:r>
            </a:p>
          </p:txBody>
        </p:sp>
        <p:pic>
          <p:nvPicPr>
            <p:cNvPr id="64" name="Image 19">
              <a:extLst>
                <a:ext uri="{FF2B5EF4-FFF2-40B4-BE49-F238E27FC236}">
                  <a16:creationId xmlns:a16="http://schemas.microsoft.com/office/drawing/2014/main" id="{9776D1CE-3CB4-44DF-9C03-9E7136DFE8E2}"/>
                </a:ext>
              </a:extLst>
            </p:cNvPr>
            <p:cNvPicPr>
              <a:picLocks noChangeAspect="1"/>
            </p:cNvPicPr>
            <p:nvPr/>
          </p:nvPicPr>
          <p:blipFill>
            <a:blip r:embed="rId17"/>
            <a:stretch>
              <a:fillRect/>
            </a:stretch>
          </p:blipFill>
          <p:spPr>
            <a:xfrm>
              <a:off x="8357453" y="3461906"/>
              <a:ext cx="1277775" cy="1499256"/>
            </a:xfrm>
            <a:prstGeom prst="rect">
              <a:avLst/>
            </a:prstGeom>
          </p:spPr>
        </p:pic>
      </p:grpSp>
      <p:sp>
        <p:nvSpPr>
          <p:cNvPr id="53" name="Ovale 52">
            <a:extLst>
              <a:ext uri="{FF2B5EF4-FFF2-40B4-BE49-F238E27FC236}">
                <a16:creationId xmlns:a16="http://schemas.microsoft.com/office/drawing/2014/main" id="{15ABDD31-36A1-4BF7-AA5E-9B654558FA45}"/>
              </a:ext>
            </a:extLst>
          </p:cNvPr>
          <p:cNvSpPr/>
          <p:nvPr/>
        </p:nvSpPr>
        <p:spPr>
          <a:xfrm>
            <a:off x="9627639" y="3082599"/>
            <a:ext cx="1170870" cy="1052684"/>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Immagine 9">
            <a:extLst>
              <a:ext uri="{FF2B5EF4-FFF2-40B4-BE49-F238E27FC236}">
                <a16:creationId xmlns:a16="http://schemas.microsoft.com/office/drawing/2014/main" id="{1C82F21B-18C1-4CCF-B69E-2746F1A33CAA}"/>
              </a:ext>
            </a:extLst>
          </p:cNvPr>
          <p:cNvPicPr>
            <a:picLocks noChangeAspect="1"/>
          </p:cNvPicPr>
          <p:nvPr/>
        </p:nvPicPr>
        <p:blipFill>
          <a:blip r:embed="rId18"/>
          <a:stretch>
            <a:fillRect/>
          </a:stretch>
        </p:blipFill>
        <p:spPr>
          <a:xfrm>
            <a:off x="5275089" y="1421139"/>
            <a:ext cx="6544588" cy="4420217"/>
          </a:xfrm>
          <a:prstGeom prst="rect">
            <a:avLst/>
          </a:prstGeom>
        </p:spPr>
      </p:pic>
      <p:pic>
        <p:nvPicPr>
          <p:cNvPr id="11" name="Immagine 10" descr="Immagine che contiene Elementi grafici, logo, Carattere, grafica&#10;&#10;Descrizione generata automaticamente">
            <a:extLst>
              <a:ext uri="{FF2B5EF4-FFF2-40B4-BE49-F238E27FC236}">
                <a16:creationId xmlns:a16="http://schemas.microsoft.com/office/drawing/2014/main" id="{674105B0-7176-8203-508C-B853E7E159D9}"/>
              </a:ext>
            </a:extLst>
          </p:cNvPr>
          <p:cNvPicPr>
            <a:picLocks noChangeAspect="1"/>
          </p:cNvPicPr>
          <p:nvPr/>
        </p:nvPicPr>
        <p:blipFill>
          <a:blip r:embed="rId19">
            <a:clrChange>
              <a:clrFrom>
                <a:srgbClr val="FFFFFF"/>
              </a:clrFrom>
              <a:clrTo>
                <a:srgbClr val="FFFFFF">
                  <a:alpha val="0"/>
                </a:srgbClr>
              </a:clrTo>
            </a:clrChange>
          </a:blip>
          <a:stretch>
            <a:fillRect/>
          </a:stretch>
        </p:blipFill>
        <p:spPr>
          <a:xfrm>
            <a:off x="4035291" y="753453"/>
            <a:ext cx="884672" cy="436807"/>
          </a:xfrm>
          <a:prstGeom prst="rect">
            <a:avLst/>
          </a:prstGeom>
        </p:spPr>
      </p:pic>
      <p:pic>
        <p:nvPicPr>
          <p:cNvPr id="1026" name="Picture 2" descr="A picture containing text, clock, device&#10;&#10;Description automatically generated">
            <a:extLst>
              <a:ext uri="{FF2B5EF4-FFF2-40B4-BE49-F238E27FC236}">
                <a16:creationId xmlns:a16="http://schemas.microsoft.com/office/drawing/2014/main" id="{CA7EB918-DF1F-BE15-79D4-355450FB3B06}"/>
              </a:ext>
            </a:extLst>
          </p:cNvPr>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95449" y="677642"/>
            <a:ext cx="678136" cy="1188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1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0"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6">
                                            <p:txEl>
                                              <p:pRg st="0" end="0"/>
                                            </p:txEl>
                                          </p:spTgt>
                                        </p:tgtEl>
                                        <p:attrNameLst>
                                          <p:attrName>style.visibility</p:attrName>
                                        </p:attrNameLst>
                                      </p:cBhvr>
                                      <p:to>
                                        <p:strVal val="visible"/>
                                      </p:to>
                                    </p:set>
                                    <p:animEffect transition="in" filter="fade">
                                      <p:cBhvr>
                                        <p:cTn id="28" dur="500"/>
                                        <p:tgtEl>
                                          <p:spTgt spid="46">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6">
                                            <p:txEl>
                                              <p:pRg st="1" end="1"/>
                                            </p:txEl>
                                          </p:spTgt>
                                        </p:tgtEl>
                                        <p:attrNameLst>
                                          <p:attrName>style.visibility</p:attrName>
                                        </p:attrNameLst>
                                      </p:cBhvr>
                                      <p:to>
                                        <p:strVal val="visible"/>
                                      </p:to>
                                    </p:set>
                                    <p:animEffect transition="in" filter="fade">
                                      <p:cBhvr>
                                        <p:cTn id="31" dur="500"/>
                                        <p:tgtEl>
                                          <p:spTgt spid="46">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xEl>
                                              <p:pRg st="2" end="2"/>
                                            </p:txEl>
                                          </p:spTgt>
                                        </p:tgtEl>
                                        <p:attrNameLst>
                                          <p:attrName>style.visibility</p:attrName>
                                        </p:attrNameLst>
                                      </p:cBhvr>
                                      <p:to>
                                        <p:strVal val="visible"/>
                                      </p:to>
                                    </p:set>
                                    <p:animEffect transition="in" filter="fade">
                                      <p:cBhvr>
                                        <p:cTn id="34" dur="500"/>
                                        <p:tgtEl>
                                          <p:spTgt spid="4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6">
                                            <p:txEl>
                                              <p:pRg st="3" end="3"/>
                                            </p:txEl>
                                          </p:spTgt>
                                        </p:tgtEl>
                                        <p:attrNameLst>
                                          <p:attrName>style.visibility</p:attrName>
                                        </p:attrNameLst>
                                      </p:cBhvr>
                                      <p:to>
                                        <p:strVal val="visible"/>
                                      </p:to>
                                    </p:set>
                                    <p:animEffect transition="in" filter="fade">
                                      <p:cBhvr>
                                        <p:cTn id="39" dur="500"/>
                                        <p:tgtEl>
                                          <p:spTgt spid="46">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6">
                                            <p:txEl>
                                              <p:pRg st="4" end="4"/>
                                            </p:txEl>
                                          </p:spTgt>
                                        </p:tgtEl>
                                        <p:attrNameLst>
                                          <p:attrName>style.visibility</p:attrName>
                                        </p:attrNameLst>
                                      </p:cBhvr>
                                      <p:to>
                                        <p:strVal val="visible"/>
                                      </p:to>
                                    </p:set>
                                    <p:animEffect transition="in" filter="fade">
                                      <p:cBhvr>
                                        <p:cTn id="44" dur="500"/>
                                        <p:tgtEl>
                                          <p:spTgt spid="46">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 presetClass="exit" presetSubtype="0" fill="hold" grpId="1" nodeType="withEffect">
                                  <p:stCondLst>
                                    <p:cond delay="0"/>
                                  </p:stCondLst>
                                  <p:childTnLst>
                                    <p:set>
                                      <p:cBhvr>
                                        <p:cTn id="52" dur="1" fill="hold">
                                          <p:stCondLst>
                                            <p:cond delay="0"/>
                                          </p:stCondLst>
                                        </p:cTn>
                                        <p:tgtEl>
                                          <p:spTgt spid="5"/>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53"/>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6">
                                            <p:txEl>
                                              <p:pRg st="5" end="5"/>
                                            </p:txEl>
                                          </p:spTgt>
                                        </p:tgtEl>
                                        <p:attrNameLst>
                                          <p:attrName>style.visibility</p:attrName>
                                        </p:attrNameLst>
                                      </p:cBhvr>
                                      <p:to>
                                        <p:strVal val="visible"/>
                                      </p:to>
                                    </p:set>
                                    <p:animEffect transition="in" filter="fade">
                                      <p:cBhvr>
                                        <p:cTn id="62" dur="500"/>
                                        <p:tgtEl>
                                          <p:spTgt spid="46">
                                            <p:txEl>
                                              <p:pRg st="5" end="5"/>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par>
                                <p:cTn id="66" presetID="10" presetClass="entr" presetSubtype="0" fill="hold" nodeType="withEffect">
                                  <p:stCondLst>
                                    <p:cond delay="0"/>
                                  </p:stCondLst>
                                  <p:childTnLst>
                                    <p:set>
                                      <p:cBhvr>
                                        <p:cTn id="67" dur="1" fill="hold">
                                          <p:stCondLst>
                                            <p:cond delay="0"/>
                                          </p:stCondLst>
                                        </p:cTn>
                                        <p:tgtEl>
                                          <p:spTgt spid="46">
                                            <p:txEl>
                                              <p:pRg st="6" end="6"/>
                                            </p:txEl>
                                          </p:spTgt>
                                        </p:tgtEl>
                                        <p:attrNameLst>
                                          <p:attrName>style.visibility</p:attrName>
                                        </p:attrNameLst>
                                      </p:cBhvr>
                                      <p:to>
                                        <p:strVal val="visible"/>
                                      </p:to>
                                    </p:set>
                                    <p:animEffect transition="in" filter="fade">
                                      <p:cBhvr>
                                        <p:cTn id="68" dur="500"/>
                                        <p:tgtEl>
                                          <p:spTgt spid="46">
                                            <p:txEl>
                                              <p:pRg st="6" end="6"/>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46">
                                            <p:txEl>
                                              <p:pRg st="7" end="7"/>
                                            </p:txEl>
                                          </p:spTgt>
                                        </p:tgtEl>
                                        <p:attrNameLst>
                                          <p:attrName>style.visibility</p:attrName>
                                        </p:attrNameLst>
                                      </p:cBhvr>
                                      <p:to>
                                        <p:strVal val="visible"/>
                                      </p:to>
                                    </p:set>
                                    <p:animEffect transition="in" filter="fade">
                                      <p:cBhvr>
                                        <p:cTn id="71" dur="500"/>
                                        <p:tgtEl>
                                          <p:spTgt spid="46">
                                            <p:txEl>
                                              <p:pRg st="7" end="7"/>
                                            </p:txEl>
                                          </p:spTgt>
                                        </p:tgtEl>
                                      </p:cBhvr>
                                    </p:animEffect>
                                  </p:childTnLst>
                                </p:cTn>
                              </p:par>
                              <p:par>
                                <p:cTn id="72" presetID="10" presetClass="entr" presetSubtype="0" fill="hold" nodeType="withEffect">
                                  <p:stCondLst>
                                    <p:cond delay="0"/>
                                  </p:stCondLst>
                                  <p:childTnLst>
                                    <p:set>
                                      <p:cBhvr>
                                        <p:cTn id="73" dur="1" fill="hold">
                                          <p:stCondLst>
                                            <p:cond delay="0"/>
                                          </p:stCondLst>
                                        </p:cTn>
                                        <p:tgtEl>
                                          <p:spTgt spid="46">
                                            <p:txEl>
                                              <p:pRg st="8" end="8"/>
                                            </p:txEl>
                                          </p:spTgt>
                                        </p:tgtEl>
                                        <p:attrNameLst>
                                          <p:attrName>style.visibility</p:attrName>
                                        </p:attrNameLst>
                                      </p:cBhvr>
                                      <p:to>
                                        <p:strVal val="visible"/>
                                      </p:to>
                                    </p:set>
                                    <p:animEffect transition="in" filter="fade">
                                      <p:cBhvr>
                                        <p:cTn id="74" dur="500"/>
                                        <p:tgtEl>
                                          <p:spTgt spid="46">
                                            <p:txEl>
                                              <p:pRg st="8" end="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6">
                                            <p:txEl>
                                              <p:pRg st="9" end="9"/>
                                            </p:txEl>
                                          </p:spTgt>
                                        </p:tgtEl>
                                        <p:attrNameLst>
                                          <p:attrName>style.visibility</p:attrName>
                                        </p:attrNameLst>
                                      </p:cBhvr>
                                      <p:to>
                                        <p:strVal val="visible"/>
                                      </p:to>
                                    </p:set>
                                    <p:animEffect transition="in" filter="fade">
                                      <p:cBhvr>
                                        <p:cTn id="79" dur="500"/>
                                        <p:tgtEl>
                                          <p:spTgt spid="4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7" grpId="0" animBg="1"/>
      <p:bldP spid="53" grpId="0" animBg="1"/>
      <p:bldP spid="5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F</a:t>
            </a:r>
          </a:p>
        </p:txBody>
      </p:sp>
      <p:sp>
        <p:nvSpPr>
          <p:cNvPr id="8" name="Rectangle 7">
            <a:extLst>
              <a:ext uri="{FF2B5EF4-FFF2-40B4-BE49-F238E27FC236}">
                <a16:creationId xmlns:a16="http://schemas.microsoft.com/office/drawing/2014/main" id="{2A3B98FF-27CA-EB47-92D7-A8D82C67BE42}"/>
              </a:ext>
            </a:extLst>
          </p:cNvPr>
          <p:cNvSpPr/>
          <p:nvPr/>
        </p:nvSpPr>
        <p:spPr>
          <a:xfrm>
            <a:off x="469900" y="965200"/>
            <a:ext cx="4330700" cy="1790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endParaRPr lang="it-IT" sz="1600" dirty="0"/>
          </a:p>
          <a:p>
            <a:endParaRPr lang="it-IT" sz="1600" dirty="0"/>
          </a:p>
          <a:p>
            <a:endParaRPr lang="it-IT" sz="1600" dirty="0"/>
          </a:p>
          <a:p>
            <a:endParaRPr lang="it-IT" sz="1600" dirty="0"/>
          </a:p>
          <a:p>
            <a:endParaRPr lang="it-IT" sz="1600" dirty="0"/>
          </a:p>
          <a:p>
            <a:r>
              <a:rPr lang="it-IT" sz="1600" dirty="0"/>
              <a:t>definito dalla norma CEI EN 62423.</a:t>
            </a:r>
            <a:endParaRPr lang="fr-FR" sz="1600" dirty="0"/>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23</a:t>
            </a:fld>
            <a:endParaRPr lang="fr-FR"/>
          </a:p>
        </p:txBody>
      </p:sp>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641811" y="1096004"/>
            <a:ext cx="3005797" cy="1441282"/>
          </a:xfrm>
          <a:prstGeom prst="rect">
            <a:avLst/>
          </a:prstGeom>
        </p:spPr>
      </p:pic>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252015" y="981477"/>
            <a:ext cx="4447485" cy="140530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600" dirty="0"/>
              <a:t>Rileva e interviene in caso di distorsione di</a:t>
            </a:r>
          </a:p>
          <a:p>
            <a:r>
              <a:rPr lang="it-IT" sz="1600" dirty="0"/>
              <a:t>onda sinusoidale pura a 50 Hz predefinita,</a:t>
            </a:r>
          </a:p>
          <a:p>
            <a:r>
              <a:rPr lang="it-IT" sz="1600" dirty="0"/>
              <a:t>onda unidirezionale pulsante,</a:t>
            </a:r>
          </a:p>
          <a:p>
            <a:r>
              <a:rPr lang="it-IT" sz="1600" dirty="0"/>
              <a:t>onda a frequenza mista fino a 1000 Hz.</a:t>
            </a:r>
            <a:endParaRPr lang="fr-FR" sz="1600" dirty="0"/>
          </a:p>
        </p:txBody>
      </p:sp>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582546"/>
            <a:ext cx="8229600" cy="1111467"/>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600" dirty="0"/>
              <a:t>Per:</a:t>
            </a:r>
          </a:p>
          <a:p>
            <a:r>
              <a:rPr lang="it-IT" sz="1600" dirty="0"/>
              <a:t>carichi monofase con variatore di velocità,</a:t>
            </a:r>
          </a:p>
          <a:p>
            <a:r>
              <a:rPr lang="it-IT" sz="1600" dirty="0"/>
              <a:t>convertitori di frequenza.</a:t>
            </a:r>
            <a:endParaRPr lang="fr-FR" sz="1600" dirty="0"/>
          </a:p>
        </p:txBody>
      </p:sp>
      <p:grpSp>
        <p:nvGrpSpPr>
          <p:cNvPr id="3" name="Groupe 2">
            <a:extLst>
              <a:ext uri="{FF2B5EF4-FFF2-40B4-BE49-F238E27FC236}">
                <a16:creationId xmlns:a16="http://schemas.microsoft.com/office/drawing/2014/main" id="{8BF79203-B775-4C3F-803D-571FE2889D58}"/>
              </a:ext>
            </a:extLst>
          </p:cNvPr>
          <p:cNvGrpSpPr/>
          <p:nvPr/>
        </p:nvGrpSpPr>
        <p:grpSpPr>
          <a:xfrm>
            <a:off x="6733510" y="3612274"/>
            <a:ext cx="2993089" cy="2532574"/>
            <a:chOff x="2219564" y="3612274"/>
            <a:chExt cx="2993089" cy="2532574"/>
          </a:xfrm>
        </p:grpSpPr>
        <p:sp>
          <p:nvSpPr>
            <p:cNvPr id="24" name="Espace réservé du contenu 2">
              <a:extLst>
                <a:ext uri="{FF2B5EF4-FFF2-40B4-BE49-F238E27FC236}">
                  <a16:creationId xmlns:a16="http://schemas.microsoft.com/office/drawing/2014/main" id="{634F5B5A-8C3D-7443-8596-E5947B3D9459}"/>
                </a:ext>
              </a:extLst>
            </p:cNvPr>
            <p:cNvSpPr txBox="1">
              <a:spLocks/>
            </p:cNvSpPr>
            <p:nvPr/>
          </p:nvSpPr>
          <p:spPr>
            <a:xfrm>
              <a:off x="2219564" y="3612274"/>
              <a:ext cx="2904188" cy="469448"/>
            </a:xfrm>
            <a:prstGeom prst="rect">
              <a:avLst/>
            </a:prstGeom>
            <a:noFill/>
          </p:spPr>
          <p:txBody>
            <a:bodyPr vert="horz" wrap="square" lIns="91440" tIns="45720" rIns="91440" bIns="45720" rtlCol="0">
              <a:no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Pompa</a:t>
              </a:r>
              <a:r>
                <a:rPr lang="en-US" dirty="0">
                  <a:solidFill>
                    <a:schemeClr val="bg1"/>
                  </a:solidFill>
                </a:rPr>
                <a:t> di </a:t>
              </a:r>
              <a:r>
                <a:rPr lang="en-US" dirty="0" err="1">
                  <a:solidFill>
                    <a:schemeClr val="bg1"/>
                  </a:solidFill>
                </a:rPr>
                <a:t>calore</a:t>
              </a:r>
              <a:r>
                <a:rPr lang="en-US" dirty="0">
                  <a:solidFill>
                    <a:schemeClr val="bg1"/>
                  </a:solidFill>
                </a:rPr>
                <a:t>, </a:t>
              </a:r>
              <a:r>
                <a:rPr lang="en-US" dirty="0" err="1">
                  <a:solidFill>
                    <a:schemeClr val="bg1"/>
                  </a:solidFill>
                </a:rPr>
                <a:t>Condizionatore</a:t>
              </a:r>
              <a:endParaRPr lang="en-US" dirty="0">
                <a:solidFill>
                  <a:schemeClr val="bg1"/>
                </a:solidFill>
              </a:endParaRPr>
            </a:p>
          </p:txBody>
        </p:sp>
        <p:pic>
          <p:nvPicPr>
            <p:cNvPr id="28" name="Image 27">
              <a:extLst>
                <a:ext uri="{FF2B5EF4-FFF2-40B4-BE49-F238E27FC236}">
                  <a16:creationId xmlns:a16="http://schemas.microsoft.com/office/drawing/2014/main" id="{03DE1AC1-5A4A-1042-8C2B-A332B8495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308463" y="4208722"/>
              <a:ext cx="2904190" cy="1936126"/>
            </a:xfrm>
            <a:prstGeom prst="rect">
              <a:avLst/>
            </a:prstGeom>
          </p:spPr>
        </p:pic>
      </p:grpSp>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9544" y="1354615"/>
            <a:ext cx="1852190" cy="712380"/>
          </a:xfrm>
          <a:prstGeom prst="rect">
            <a:avLst/>
          </a:prstGeom>
        </p:spPr>
      </p:pic>
      <p:grpSp>
        <p:nvGrpSpPr>
          <p:cNvPr id="5" name="Gruppo 4">
            <a:extLst>
              <a:ext uri="{FF2B5EF4-FFF2-40B4-BE49-F238E27FC236}">
                <a16:creationId xmlns:a16="http://schemas.microsoft.com/office/drawing/2014/main" id="{AFB84A1E-6B5E-48E9-8C35-E1899966570E}"/>
              </a:ext>
            </a:extLst>
          </p:cNvPr>
          <p:cNvGrpSpPr/>
          <p:nvPr/>
        </p:nvGrpSpPr>
        <p:grpSpPr>
          <a:xfrm>
            <a:off x="2869775" y="3763913"/>
            <a:ext cx="2904188" cy="2363696"/>
            <a:chOff x="1129875" y="3763913"/>
            <a:chExt cx="2904188" cy="2363696"/>
          </a:xfrm>
        </p:grpSpPr>
        <p:pic>
          <p:nvPicPr>
            <p:cNvPr id="15" name="Image 27">
              <a:extLst>
                <a:ext uri="{FF2B5EF4-FFF2-40B4-BE49-F238E27FC236}">
                  <a16:creationId xmlns:a16="http://schemas.microsoft.com/office/drawing/2014/main" id="{62D02BDE-FA08-4E40-950C-51C6403A5A5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695170" y="4208722"/>
              <a:ext cx="1918887" cy="1918887"/>
            </a:xfrm>
            <a:prstGeom prst="rect">
              <a:avLst/>
            </a:prstGeom>
          </p:spPr>
        </p:pic>
        <p:sp>
          <p:nvSpPr>
            <p:cNvPr id="16" name="Espace réservé du contenu 2">
              <a:extLst>
                <a:ext uri="{FF2B5EF4-FFF2-40B4-BE49-F238E27FC236}">
                  <a16:creationId xmlns:a16="http://schemas.microsoft.com/office/drawing/2014/main" id="{D5D32935-13C0-4F78-887B-E32364147465}"/>
                </a:ext>
              </a:extLst>
            </p:cNvPr>
            <p:cNvSpPr txBox="1">
              <a:spLocks/>
            </p:cNvSpPr>
            <p:nvPr/>
          </p:nvSpPr>
          <p:spPr>
            <a:xfrm>
              <a:off x="1129875" y="3763913"/>
              <a:ext cx="2904188" cy="469448"/>
            </a:xfrm>
            <a:prstGeom prst="rect">
              <a:avLst/>
            </a:prstGeom>
            <a:noFill/>
          </p:spPr>
          <p:txBody>
            <a:bodyPr vert="horz" wrap="square" lIns="91440" tIns="45720" rIns="91440" bIns="45720" rtlCol="0">
              <a:no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Lavatrice</a:t>
              </a:r>
              <a:endParaRPr lang="en-US" dirty="0">
                <a:solidFill>
                  <a:schemeClr val="bg1"/>
                </a:solidFill>
              </a:endParaRPr>
            </a:p>
          </p:txBody>
        </p:sp>
      </p:grpSp>
      <p:sp>
        <p:nvSpPr>
          <p:cNvPr id="4" name="CasellaDiTesto 3">
            <a:extLst>
              <a:ext uri="{FF2B5EF4-FFF2-40B4-BE49-F238E27FC236}">
                <a16:creationId xmlns:a16="http://schemas.microsoft.com/office/drawing/2014/main" id="{10B67FFF-4E67-C5B4-FAAE-CC99EBE7E3F7}"/>
              </a:ext>
            </a:extLst>
          </p:cNvPr>
          <p:cNvSpPr txBox="1"/>
          <p:nvPr/>
        </p:nvSpPr>
        <p:spPr>
          <a:xfrm>
            <a:off x="600746" y="4568000"/>
            <a:ext cx="2731743" cy="1200329"/>
          </a:xfrm>
          <a:prstGeom prst="rect">
            <a:avLst/>
          </a:prstGeom>
          <a:noFill/>
        </p:spPr>
        <p:txBody>
          <a:bodyPr wrap="square">
            <a:spAutoFit/>
          </a:bodyPr>
          <a:lstStyle/>
          <a:p>
            <a:r>
              <a:rPr lang="it-IT" sz="1600" dirty="0">
                <a:solidFill>
                  <a:schemeClr val="bg1"/>
                </a:solidFill>
                <a:latin typeface="+mj-lt"/>
                <a:cs typeface="Arial" panose="020B0604020202020204" pitchFamily="34" charset="0"/>
              </a:rPr>
              <a:t>CEI 64-8, art. 37</a:t>
            </a:r>
          </a:p>
          <a:p>
            <a:r>
              <a:rPr lang="it-IT" sz="1400" i="1" dirty="0">
                <a:solidFill>
                  <a:schemeClr val="bg1"/>
                </a:solidFill>
                <a:latin typeface="+mj-lt"/>
                <a:cs typeface="Arial" panose="020B0604020202020204" pitchFamily="34" charset="0"/>
              </a:rPr>
              <a:t>«Nelle unità abitative per i circuiti che alimentano </a:t>
            </a:r>
            <a:r>
              <a:rPr lang="it-IT" sz="1400" b="1" i="1" dirty="0">
                <a:solidFill>
                  <a:schemeClr val="bg1"/>
                </a:solidFill>
                <a:latin typeface="+mj-lt"/>
                <a:cs typeface="Arial" panose="020B0604020202020204" pitchFamily="34" charset="0"/>
              </a:rPr>
              <a:t>lavatrici e/o condizionatori fissi </a:t>
            </a:r>
            <a:r>
              <a:rPr lang="it-IT" sz="1400" i="1" u="sng" dirty="0">
                <a:solidFill>
                  <a:schemeClr val="bg1"/>
                </a:solidFill>
                <a:latin typeface="+mj-lt"/>
                <a:cs typeface="Arial" panose="020B0604020202020204" pitchFamily="34" charset="0"/>
              </a:rPr>
              <a:t>(consigliato)»</a:t>
            </a:r>
            <a:endParaRPr lang="it-IT" sz="1400" i="1" dirty="0">
              <a:solidFill>
                <a:schemeClr val="bg1"/>
              </a:solidFill>
              <a:latin typeface="+mj-lt"/>
              <a:cs typeface="Arial" panose="020B0604020202020204" pitchFamily="34" charset="0"/>
            </a:endParaRPr>
          </a:p>
        </p:txBody>
      </p:sp>
    </p:spTree>
    <p:extLst>
      <p:ext uri="{BB962C8B-B14F-4D97-AF65-F5344CB8AC3E}">
        <p14:creationId xmlns:p14="http://schemas.microsoft.com/office/powerpoint/2010/main" val="356408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24</a:t>
            </a:fld>
            <a:endParaRPr lang="fr-FR"/>
          </a:p>
        </p:txBody>
      </p:sp>
      <p:sp>
        <p:nvSpPr>
          <p:cNvPr id="7" name="Titre 1">
            <a:extLst>
              <a:ext uri="{FF2B5EF4-FFF2-40B4-BE49-F238E27FC236}">
                <a16:creationId xmlns:a16="http://schemas.microsoft.com/office/drawing/2014/main" id="{EB20C1DF-3C73-42AD-A0D9-F4093921BC1C}"/>
              </a:ext>
            </a:extLst>
          </p:cNvPr>
          <p:cNvSpPr txBox="1">
            <a:spLocks/>
          </p:cNvSpPr>
          <p:nvPr/>
        </p:nvSpPr>
        <p:spPr>
          <a:xfrm>
            <a:off x="-1" y="0"/>
            <a:ext cx="12099073"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dirty="0"/>
              <a:t>Tipo F-SI </a:t>
            </a:r>
            <a:r>
              <a:rPr lang="fr-FR" sz="1800" dirty="0">
                <a:solidFill>
                  <a:schemeClr val="bg1"/>
                </a:solidFill>
              </a:rPr>
              <a:t>in </a:t>
            </a:r>
            <a:r>
              <a:rPr lang="fr-FR" sz="1800" dirty="0" err="1">
                <a:solidFill>
                  <a:schemeClr val="bg1"/>
                </a:solidFill>
              </a:rPr>
              <a:t>versione</a:t>
            </a:r>
            <a:r>
              <a:rPr lang="fr-FR" sz="1800" dirty="0">
                <a:solidFill>
                  <a:schemeClr val="bg1"/>
                </a:solidFill>
              </a:rPr>
              <a:t> </a:t>
            </a:r>
            <a:r>
              <a:rPr lang="fr-FR" dirty="0" err="1">
                <a:solidFill>
                  <a:schemeClr val="bg1"/>
                </a:solidFill>
              </a:rPr>
              <a:t>Interruttore</a:t>
            </a:r>
            <a:r>
              <a:rPr lang="fr-FR" dirty="0">
                <a:solidFill>
                  <a:schemeClr val="bg1"/>
                </a:solidFill>
              </a:rPr>
              <a:t> </a:t>
            </a:r>
            <a:r>
              <a:rPr lang="fr-FR" dirty="0" err="1">
                <a:solidFill>
                  <a:schemeClr val="bg1"/>
                </a:solidFill>
              </a:rPr>
              <a:t>Differenziale</a:t>
            </a:r>
            <a:r>
              <a:rPr lang="fr-FR" dirty="0">
                <a:solidFill>
                  <a:schemeClr val="bg1"/>
                </a:solidFill>
              </a:rPr>
              <a:t> </a:t>
            </a:r>
            <a:r>
              <a:rPr lang="fr-FR" dirty="0" err="1">
                <a:solidFill>
                  <a:schemeClr val="bg1"/>
                </a:solidFill>
              </a:rPr>
              <a:t>Puro</a:t>
            </a:r>
            <a:r>
              <a:rPr lang="fr-FR" dirty="0">
                <a:solidFill>
                  <a:schemeClr val="bg1"/>
                </a:solidFill>
              </a:rPr>
              <a:t> </a:t>
            </a:r>
            <a:r>
              <a:rPr lang="fr-FR" sz="1800" dirty="0">
                <a:solidFill>
                  <a:schemeClr val="bg1"/>
                </a:solidFill>
              </a:rPr>
              <a:t>e</a:t>
            </a:r>
            <a:r>
              <a:rPr lang="fr-FR" dirty="0">
                <a:solidFill>
                  <a:schemeClr val="bg1"/>
                </a:solidFill>
              </a:rPr>
              <a:t> </a:t>
            </a:r>
            <a:r>
              <a:rPr lang="fr-FR" dirty="0" err="1">
                <a:solidFill>
                  <a:schemeClr val="bg1"/>
                </a:solidFill>
              </a:rPr>
              <a:t>Magnetotermico</a:t>
            </a:r>
            <a:r>
              <a:rPr lang="fr-FR" dirty="0">
                <a:solidFill>
                  <a:schemeClr val="bg1"/>
                </a:solidFill>
              </a:rPr>
              <a:t> </a:t>
            </a:r>
            <a:r>
              <a:rPr lang="fr-FR" dirty="0" err="1">
                <a:solidFill>
                  <a:schemeClr val="bg1"/>
                </a:solidFill>
              </a:rPr>
              <a:t>Differenziale</a:t>
            </a:r>
            <a:endParaRPr lang="fr-FR" dirty="0">
              <a:solidFill>
                <a:schemeClr val="bg1"/>
              </a:solidFill>
            </a:endParaRPr>
          </a:p>
        </p:txBody>
      </p:sp>
      <p:sp>
        <p:nvSpPr>
          <p:cNvPr id="18" name="Content Placeholder 9">
            <a:extLst>
              <a:ext uri="{FF2B5EF4-FFF2-40B4-BE49-F238E27FC236}">
                <a16:creationId xmlns:a16="http://schemas.microsoft.com/office/drawing/2014/main" id="{7C534B5C-5442-4E5D-9197-5D42DDDE3D52}"/>
              </a:ext>
            </a:extLst>
          </p:cNvPr>
          <p:cNvSpPr txBox="1">
            <a:spLocks/>
          </p:cNvSpPr>
          <p:nvPr/>
        </p:nvSpPr>
        <p:spPr>
          <a:xfrm>
            <a:off x="4317250" y="1536290"/>
            <a:ext cx="2273122" cy="1839779"/>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000" dirty="0">
                <a:solidFill>
                  <a:schemeClr val="bg2"/>
                </a:solidFill>
              </a:rPr>
              <a:t>Resi</a:t>
            </a:r>
            <a:r>
              <a:rPr lang="it-IT" sz="2000" b="1" dirty="0"/>
              <a:t>9</a:t>
            </a:r>
          </a:p>
          <a:p>
            <a:r>
              <a:rPr lang="it-IT" sz="2000" dirty="0"/>
              <a:t>2P</a:t>
            </a:r>
          </a:p>
          <a:p>
            <a:r>
              <a:rPr lang="it-IT" sz="2000" dirty="0">
                <a:latin typeface="Arial" panose="020B0604020202020204" pitchFamily="34" charset="0"/>
                <a:cs typeface="Arial" panose="020B0604020202020204" pitchFamily="34" charset="0"/>
              </a:rPr>
              <a:t>I</a:t>
            </a:r>
            <a:r>
              <a:rPr lang="el-GR" sz="2000" baseline="-25000" dirty="0"/>
              <a:t> Δ</a:t>
            </a:r>
            <a:r>
              <a:rPr lang="it-IT" sz="2000" baseline="-25000" dirty="0"/>
              <a:t>n</a:t>
            </a:r>
            <a:r>
              <a:rPr lang="it-IT" sz="2000" dirty="0">
                <a:latin typeface="Arial" panose="020B0604020202020204" pitchFamily="34" charset="0"/>
                <a:cs typeface="Arial" panose="020B0604020202020204" pitchFamily="34" charset="0"/>
              </a:rPr>
              <a:t> </a:t>
            </a:r>
            <a:r>
              <a:rPr lang="it-IT" sz="2000" dirty="0"/>
              <a:t>: 30mA</a:t>
            </a:r>
          </a:p>
          <a:p>
            <a:r>
              <a:rPr lang="it-IT" sz="2000" dirty="0"/>
              <a:t>In fino a 40 A</a:t>
            </a:r>
          </a:p>
        </p:txBody>
      </p:sp>
      <p:pic>
        <p:nvPicPr>
          <p:cNvPr id="19" name="Segnaposto contenuto 8" descr="Immagine che contiene testo&#10;&#10;Descrizione generata automaticamente">
            <a:extLst>
              <a:ext uri="{FF2B5EF4-FFF2-40B4-BE49-F238E27FC236}">
                <a16:creationId xmlns:a16="http://schemas.microsoft.com/office/drawing/2014/main" id="{44F69407-9710-4218-B411-29EED9DF536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5532" y="749132"/>
            <a:ext cx="3682202" cy="3682202"/>
          </a:xfrm>
        </p:spPr>
      </p:pic>
      <p:pic>
        <p:nvPicPr>
          <p:cNvPr id="20" name="Segnaposto contenuto 8" descr="Immagine che contiene testo&#10;&#10;Descrizione generata automaticamente">
            <a:extLst>
              <a:ext uri="{FF2B5EF4-FFF2-40B4-BE49-F238E27FC236}">
                <a16:creationId xmlns:a16="http://schemas.microsoft.com/office/drawing/2014/main" id="{506DE59E-2B69-4F96-9965-2CAC6DA7A824}"/>
              </a:ext>
            </a:extLst>
          </p:cNvPr>
          <p:cNvPicPr>
            <a:picLocks noChangeAspect="1"/>
          </p:cNvPicPr>
          <p:nvPr/>
        </p:nvPicPr>
        <p:blipFill rotWithShape="1">
          <a:blip r:embed="rId3">
            <a:extLst>
              <a:ext uri="{28A0092B-C50C-407E-A947-70E740481C1C}">
                <a14:useLocalDpi xmlns:a14="http://schemas.microsoft.com/office/drawing/2010/main" val="0"/>
              </a:ext>
            </a:extLst>
          </a:blip>
          <a:srcRect l="63900" t="59079" r="19678" b="26495"/>
          <a:stretch/>
        </p:blipFill>
        <p:spPr>
          <a:xfrm>
            <a:off x="503262" y="4695123"/>
            <a:ext cx="1740170" cy="1528696"/>
          </a:xfrm>
          <a:prstGeom prst="ellipse">
            <a:avLst/>
          </a:prstGeom>
          <a:noFill/>
        </p:spPr>
      </p:pic>
      <p:grpSp>
        <p:nvGrpSpPr>
          <p:cNvPr id="21" name="Gruppo 20">
            <a:extLst>
              <a:ext uri="{FF2B5EF4-FFF2-40B4-BE49-F238E27FC236}">
                <a16:creationId xmlns:a16="http://schemas.microsoft.com/office/drawing/2014/main" id="{D932874B-30B6-4613-9318-DE8D57676884}"/>
              </a:ext>
            </a:extLst>
          </p:cNvPr>
          <p:cNvGrpSpPr/>
          <p:nvPr/>
        </p:nvGrpSpPr>
        <p:grpSpPr>
          <a:xfrm>
            <a:off x="1288262" y="3160516"/>
            <a:ext cx="2418330" cy="1170593"/>
            <a:chOff x="7071516" y="5101209"/>
            <a:chExt cx="2418330" cy="1170593"/>
          </a:xfrm>
        </p:grpSpPr>
        <p:sp>
          <p:nvSpPr>
            <p:cNvPr id="22" name="object 39">
              <a:extLst>
                <a:ext uri="{FF2B5EF4-FFF2-40B4-BE49-F238E27FC236}">
                  <a16:creationId xmlns:a16="http://schemas.microsoft.com/office/drawing/2014/main" id="{63D4CC96-24DF-49D4-A9A0-51FFFC3129ED}"/>
                </a:ext>
              </a:extLst>
            </p:cNvPr>
            <p:cNvSpPr/>
            <p:nvPr/>
          </p:nvSpPr>
          <p:spPr>
            <a:xfrm>
              <a:off x="7487397" y="5101209"/>
              <a:ext cx="1745614" cy="217804"/>
            </a:xfrm>
            <a:custGeom>
              <a:avLst/>
              <a:gdLst/>
              <a:ahLst/>
              <a:cxnLst/>
              <a:rect l="l" t="t" r="r" b="b"/>
              <a:pathLst>
                <a:path w="1745615" h="217804">
                  <a:moveTo>
                    <a:pt x="0" y="217793"/>
                  </a:moveTo>
                  <a:lnTo>
                    <a:pt x="1745158" y="0"/>
                  </a:lnTo>
                </a:path>
              </a:pathLst>
            </a:custGeom>
            <a:ln w="9525">
              <a:solidFill>
                <a:srgbClr val="3DCD58"/>
              </a:solidFill>
            </a:ln>
          </p:spPr>
          <p:txBody>
            <a:bodyPr wrap="square" lIns="0" tIns="0" rIns="0" bIns="0" rtlCol="0"/>
            <a:lstStyle/>
            <a:p>
              <a:endParaRPr/>
            </a:p>
          </p:txBody>
        </p:sp>
        <p:sp>
          <p:nvSpPr>
            <p:cNvPr id="23" name="object 40">
              <a:extLst>
                <a:ext uri="{FF2B5EF4-FFF2-40B4-BE49-F238E27FC236}">
                  <a16:creationId xmlns:a16="http://schemas.microsoft.com/office/drawing/2014/main" id="{A124F7CC-437D-4851-9B0B-2E5F30F62816}"/>
                </a:ext>
              </a:extLst>
            </p:cNvPr>
            <p:cNvSpPr/>
            <p:nvPr/>
          </p:nvSpPr>
          <p:spPr>
            <a:xfrm>
              <a:off x="9232036" y="5101344"/>
              <a:ext cx="257810" cy="182880"/>
            </a:xfrm>
            <a:custGeom>
              <a:avLst/>
              <a:gdLst/>
              <a:ahLst/>
              <a:cxnLst/>
              <a:rect l="l" t="t" r="r" b="b"/>
              <a:pathLst>
                <a:path w="257809" h="182879">
                  <a:moveTo>
                    <a:pt x="0" y="182829"/>
                  </a:moveTo>
                  <a:lnTo>
                    <a:pt x="257302" y="182829"/>
                  </a:lnTo>
                  <a:lnTo>
                    <a:pt x="257302" y="0"/>
                  </a:lnTo>
                  <a:lnTo>
                    <a:pt x="0" y="0"/>
                  </a:lnTo>
                  <a:lnTo>
                    <a:pt x="0" y="182829"/>
                  </a:lnTo>
                  <a:close/>
                </a:path>
              </a:pathLst>
            </a:custGeom>
            <a:ln w="9525">
              <a:solidFill>
                <a:srgbClr val="3DCD58"/>
              </a:solidFill>
            </a:ln>
          </p:spPr>
          <p:txBody>
            <a:bodyPr wrap="square" lIns="0" tIns="0" rIns="0" bIns="0" rtlCol="0"/>
            <a:lstStyle/>
            <a:p>
              <a:endParaRPr/>
            </a:p>
          </p:txBody>
        </p:sp>
        <p:sp>
          <p:nvSpPr>
            <p:cNvPr id="24" name="object 41">
              <a:extLst>
                <a:ext uri="{FF2B5EF4-FFF2-40B4-BE49-F238E27FC236}">
                  <a16:creationId xmlns:a16="http://schemas.microsoft.com/office/drawing/2014/main" id="{B895FDEC-17E5-45F1-A79C-9D851E1221E7}"/>
                </a:ext>
              </a:extLst>
            </p:cNvPr>
            <p:cNvSpPr/>
            <p:nvPr/>
          </p:nvSpPr>
          <p:spPr>
            <a:xfrm>
              <a:off x="7869602" y="5282145"/>
              <a:ext cx="1513205" cy="866775"/>
            </a:xfrm>
            <a:custGeom>
              <a:avLst/>
              <a:gdLst/>
              <a:ahLst/>
              <a:cxnLst/>
              <a:rect l="l" t="t" r="r" b="b"/>
              <a:pathLst>
                <a:path w="1513204" h="866775">
                  <a:moveTo>
                    <a:pt x="0" y="866663"/>
                  </a:moveTo>
                  <a:lnTo>
                    <a:pt x="1512722" y="0"/>
                  </a:lnTo>
                </a:path>
              </a:pathLst>
            </a:custGeom>
            <a:ln w="9525">
              <a:solidFill>
                <a:srgbClr val="3DCD58"/>
              </a:solidFill>
            </a:ln>
          </p:spPr>
          <p:txBody>
            <a:bodyPr wrap="square" lIns="0" tIns="0" rIns="0" bIns="0" rtlCol="0"/>
            <a:lstStyle/>
            <a:p>
              <a:endParaRPr/>
            </a:p>
          </p:txBody>
        </p:sp>
        <p:sp>
          <p:nvSpPr>
            <p:cNvPr id="25" name="object 42">
              <a:extLst>
                <a:ext uri="{FF2B5EF4-FFF2-40B4-BE49-F238E27FC236}">
                  <a16:creationId xmlns:a16="http://schemas.microsoft.com/office/drawing/2014/main" id="{7BED3E60-C3A0-49E9-8A12-EDAE5589B6A8}"/>
                </a:ext>
              </a:extLst>
            </p:cNvPr>
            <p:cNvSpPr/>
            <p:nvPr/>
          </p:nvSpPr>
          <p:spPr>
            <a:xfrm>
              <a:off x="7071516" y="5316762"/>
              <a:ext cx="955040" cy="955040"/>
            </a:xfrm>
            <a:custGeom>
              <a:avLst/>
              <a:gdLst/>
              <a:ahLst/>
              <a:cxnLst/>
              <a:rect l="l" t="t" r="r" b="b"/>
              <a:pathLst>
                <a:path w="955040" h="955039">
                  <a:moveTo>
                    <a:pt x="477469" y="954954"/>
                  </a:moveTo>
                  <a:lnTo>
                    <a:pt x="526288" y="952489"/>
                  </a:lnTo>
                  <a:lnTo>
                    <a:pt x="573697" y="945254"/>
                  </a:lnTo>
                  <a:lnTo>
                    <a:pt x="619455" y="933488"/>
                  </a:lnTo>
                  <a:lnTo>
                    <a:pt x="663323" y="917433"/>
                  </a:lnTo>
                  <a:lnTo>
                    <a:pt x="705061" y="897327"/>
                  </a:lnTo>
                  <a:lnTo>
                    <a:pt x="744428" y="873411"/>
                  </a:lnTo>
                  <a:lnTo>
                    <a:pt x="781185" y="845924"/>
                  </a:lnTo>
                  <a:lnTo>
                    <a:pt x="815092" y="815108"/>
                  </a:lnTo>
                  <a:lnTo>
                    <a:pt x="845908" y="781201"/>
                  </a:lnTo>
                  <a:lnTo>
                    <a:pt x="873395" y="744443"/>
                  </a:lnTo>
                  <a:lnTo>
                    <a:pt x="897311" y="705076"/>
                  </a:lnTo>
                  <a:lnTo>
                    <a:pt x="917417" y="663338"/>
                  </a:lnTo>
                  <a:lnTo>
                    <a:pt x="933472" y="619470"/>
                  </a:lnTo>
                  <a:lnTo>
                    <a:pt x="945238" y="573711"/>
                  </a:lnTo>
                  <a:lnTo>
                    <a:pt x="952473" y="526302"/>
                  </a:lnTo>
                  <a:lnTo>
                    <a:pt x="954938" y="477483"/>
                  </a:lnTo>
                  <a:lnTo>
                    <a:pt x="952473" y="428664"/>
                  </a:lnTo>
                  <a:lnTo>
                    <a:pt x="945238" y="381254"/>
                  </a:lnTo>
                  <a:lnTo>
                    <a:pt x="933472" y="335495"/>
                  </a:lnTo>
                  <a:lnTo>
                    <a:pt x="917417" y="291626"/>
                  </a:lnTo>
                  <a:lnTo>
                    <a:pt x="897311" y="249888"/>
                  </a:lnTo>
                  <a:lnTo>
                    <a:pt x="873395" y="210519"/>
                  </a:lnTo>
                  <a:lnTo>
                    <a:pt x="845908" y="173761"/>
                  </a:lnTo>
                  <a:lnTo>
                    <a:pt x="815092" y="139852"/>
                  </a:lnTo>
                  <a:lnTo>
                    <a:pt x="781185" y="109035"/>
                  </a:lnTo>
                  <a:lnTo>
                    <a:pt x="744428" y="81547"/>
                  </a:lnTo>
                  <a:lnTo>
                    <a:pt x="705061" y="57630"/>
                  </a:lnTo>
                  <a:lnTo>
                    <a:pt x="663323" y="37523"/>
                  </a:lnTo>
                  <a:lnTo>
                    <a:pt x="619455" y="21466"/>
                  </a:lnTo>
                  <a:lnTo>
                    <a:pt x="573697" y="9700"/>
                  </a:lnTo>
                  <a:lnTo>
                    <a:pt x="526288" y="2465"/>
                  </a:lnTo>
                  <a:lnTo>
                    <a:pt x="477469" y="0"/>
                  </a:lnTo>
                  <a:lnTo>
                    <a:pt x="428650" y="2465"/>
                  </a:lnTo>
                  <a:lnTo>
                    <a:pt x="381241" y="9700"/>
                  </a:lnTo>
                  <a:lnTo>
                    <a:pt x="335483" y="21466"/>
                  </a:lnTo>
                  <a:lnTo>
                    <a:pt x="291615" y="37523"/>
                  </a:lnTo>
                  <a:lnTo>
                    <a:pt x="249877" y="57630"/>
                  </a:lnTo>
                  <a:lnTo>
                    <a:pt x="210509" y="81547"/>
                  </a:lnTo>
                  <a:lnTo>
                    <a:pt x="173752" y="109035"/>
                  </a:lnTo>
                  <a:lnTo>
                    <a:pt x="139846" y="139852"/>
                  </a:lnTo>
                  <a:lnTo>
                    <a:pt x="109029" y="173761"/>
                  </a:lnTo>
                  <a:lnTo>
                    <a:pt x="81543" y="210519"/>
                  </a:lnTo>
                  <a:lnTo>
                    <a:pt x="57627" y="249888"/>
                  </a:lnTo>
                  <a:lnTo>
                    <a:pt x="37521" y="291626"/>
                  </a:lnTo>
                  <a:lnTo>
                    <a:pt x="21465" y="335495"/>
                  </a:lnTo>
                  <a:lnTo>
                    <a:pt x="9700" y="381254"/>
                  </a:lnTo>
                  <a:lnTo>
                    <a:pt x="2465" y="428664"/>
                  </a:lnTo>
                  <a:lnTo>
                    <a:pt x="0" y="477483"/>
                  </a:lnTo>
                  <a:lnTo>
                    <a:pt x="2465" y="526302"/>
                  </a:lnTo>
                  <a:lnTo>
                    <a:pt x="9700" y="573711"/>
                  </a:lnTo>
                  <a:lnTo>
                    <a:pt x="21465" y="619470"/>
                  </a:lnTo>
                  <a:lnTo>
                    <a:pt x="37521" y="663338"/>
                  </a:lnTo>
                  <a:lnTo>
                    <a:pt x="57627" y="705076"/>
                  </a:lnTo>
                  <a:lnTo>
                    <a:pt x="81543" y="744443"/>
                  </a:lnTo>
                  <a:lnTo>
                    <a:pt x="109029" y="781201"/>
                  </a:lnTo>
                  <a:lnTo>
                    <a:pt x="139846" y="815108"/>
                  </a:lnTo>
                  <a:lnTo>
                    <a:pt x="173752" y="845924"/>
                  </a:lnTo>
                  <a:lnTo>
                    <a:pt x="210509" y="873411"/>
                  </a:lnTo>
                  <a:lnTo>
                    <a:pt x="249877" y="897327"/>
                  </a:lnTo>
                  <a:lnTo>
                    <a:pt x="291615" y="917433"/>
                  </a:lnTo>
                  <a:lnTo>
                    <a:pt x="335483" y="933488"/>
                  </a:lnTo>
                  <a:lnTo>
                    <a:pt x="381241" y="945254"/>
                  </a:lnTo>
                  <a:lnTo>
                    <a:pt x="428650" y="952489"/>
                  </a:lnTo>
                  <a:lnTo>
                    <a:pt x="477469" y="954954"/>
                  </a:lnTo>
                  <a:close/>
                </a:path>
              </a:pathLst>
            </a:custGeom>
            <a:ln w="9525">
              <a:solidFill>
                <a:srgbClr val="3DCD58"/>
              </a:solidFill>
            </a:ln>
          </p:spPr>
          <p:txBody>
            <a:bodyPr wrap="square" lIns="0" tIns="0" rIns="0" bIns="0" rtlCol="0"/>
            <a:lstStyle/>
            <a:p>
              <a:endParaRPr/>
            </a:p>
          </p:txBody>
        </p:sp>
        <p:pic>
          <p:nvPicPr>
            <p:cNvPr id="26" name="object 43">
              <a:extLst>
                <a:ext uri="{FF2B5EF4-FFF2-40B4-BE49-F238E27FC236}">
                  <a16:creationId xmlns:a16="http://schemas.microsoft.com/office/drawing/2014/main" id="{3CC90EA9-1FFA-430F-BDBB-6AED6D727961}"/>
                </a:ext>
              </a:extLst>
            </p:cNvPr>
            <p:cNvPicPr/>
            <p:nvPr/>
          </p:nvPicPr>
          <p:blipFill>
            <a:blip r:embed="rId4" cstate="print"/>
            <a:stretch>
              <a:fillRect/>
            </a:stretch>
          </p:blipFill>
          <p:spPr>
            <a:xfrm>
              <a:off x="7129475" y="5374734"/>
              <a:ext cx="839016" cy="839019"/>
            </a:xfrm>
            <a:prstGeom prst="rect">
              <a:avLst/>
            </a:prstGeom>
          </p:spPr>
        </p:pic>
      </p:grpSp>
      <p:sp>
        <p:nvSpPr>
          <p:cNvPr id="27" name="Content Placeholder 9">
            <a:extLst>
              <a:ext uri="{FF2B5EF4-FFF2-40B4-BE49-F238E27FC236}">
                <a16:creationId xmlns:a16="http://schemas.microsoft.com/office/drawing/2014/main" id="{E4308193-634A-4F0D-922D-0E64D9ED5793}"/>
              </a:ext>
            </a:extLst>
          </p:cNvPr>
          <p:cNvSpPr txBox="1">
            <a:spLocks/>
          </p:cNvSpPr>
          <p:nvPr/>
        </p:nvSpPr>
        <p:spPr>
          <a:xfrm>
            <a:off x="1793105" y="5976917"/>
            <a:ext cx="6586489" cy="362920"/>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000" dirty="0"/>
              <a:t>I nostri differenziali Tipo F sono tutti </a:t>
            </a:r>
            <a:r>
              <a:rPr lang="it-IT" sz="2000" dirty="0">
                <a:solidFill>
                  <a:schemeClr val="bg2"/>
                </a:solidFill>
              </a:rPr>
              <a:t>Super-Immunizzati</a:t>
            </a:r>
          </a:p>
        </p:txBody>
      </p:sp>
      <p:pic>
        <p:nvPicPr>
          <p:cNvPr id="14" name="Immagine 13" descr="Immagine che contiene testo&#10;&#10;Descrizione generata automaticamente">
            <a:extLst>
              <a:ext uri="{FF2B5EF4-FFF2-40B4-BE49-F238E27FC236}">
                <a16:creationId xmlns:a16="http://schemas.microsoft.com/office/drawing/2014/main" id="{32E93350-0D07-45CB-A395-3FC398A1BE35}"/>
              </a:ext>
            </a:extLst>
          </p:cNvPr>
          <p:cNvPicPr>
            <a:picLocks noChangeAspect="1"/>
          </p:cNvPicPr>
          <p:nvPr/>
        </p:nvPicPr>
        <p:blipFill>
          <a:blip r:embed="rId5"/>
          <a:stretch>
            <a:fillRect/>
          </a:stretch>
        </p:blipFill>
        <p:spPr>
          <a:xfrm>
            <a:off x="7872030" y="2349283"/>
            <a:ext cx="3874536" cy="3874536"/>
          </a:xfrm>
          <a:prstGeom prst="rect">
            <a:avLst/>
          </a:prstGeom>
        </p:spPr>
      </p:pic>
      <p:sp>
        <p:nvSpPr>
          <p:cNvPr id="16" name="Content Placeholder 9">
            <a:extLst>
              <a:ext uri="{FF2B5EF4-FFF2-40B4-BE49-F238E27FC236}">
                <a16:creationId xmlns:a16="http://schemas.microsoft.com/office/drawing/2014/main" id="{2BA6B777-E3E5-4C0D-A099-ED2A8AC6403F}"/>
              </a:ext>
            </a:extLst>
          </p:cNvPr>
          <p:cNvSpPr txBox="1">
            <a:spLocks/>
          </p:cNvSpPr>
          <p:nvPr/>
        </p:nvSpPr>
        <p:spPr>
          <a:xfrm>
            <a:off x="6346014" y="3853949"/>
            <a:ext cx="2596508" cy="146776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dirty="0"/>
              <a:t>1P + N</a:t>
            </a:r>
          </a:p>
          <a:p>
            <a:r>
              <a:rPr lang="it-IT" sz="2000" dirty="0">
                <a:latin typeface="Arial" panose="020B0604020202020204" pitchFamily="34" charset="0"/>
                <a:cs typeface="Arial" panose="020B0604020202020204" pitchFamily="34" charset="0"/>
              </a:rPr>
              <a:t>I</a:t>
            </a:r>
            <a:r>
              <a:rPr lang="el-GR" sz="2000" baseline="-25000" dirty="0"/>
              <a:t> Δ</a:t>
            </a:r>
            <a:r>
              <a:rPr lang="it-IT" sz="2000" baseline="-25000" dirty="0"/>
              <a:t>n</a:t>
            </a:r>
            <a:r>
              <a:rPr lang="it-IT" sz="2000" dirty="0">
                <a:latin typeface="Arial" panose="020B0604020202020204" pitchFamily="34" charset="0"/>
                <a:cs typeface="Arial" panose="020B0604020202020204" pitchFamily="34" charset="0"/>
              </a:rPr>
              <a:t> </a:t>
            </a:r>
            <a:r>
              <a:rPr lang="it-IT" sz="2000" dirty="0"/>
              <a:t>: 30mA</a:t>
            </a:r>
          </a:p>
          <a:p>
            <a:r>
              <a:rPr lang="it-IT" sz="2000" dirty="0"/>
              <a:t>In: 10, 16 A</a:t>
            </a:r>
          </a:p>
        </p:txBody>
      </p:sp>
    </p:spTree>
    <p:extLst>
      <p:ext uri="{BB962C8B-B14F-4D97-AF65-F5344CB8AC3E}">
        <p14:creationId xmlns:p14="http://schemas.microsoft.com/office/powerpoint/2010/main" val="2470012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B</a:t>
            </a:r>
          </a:p>
        </p:txBody>
      </p:sp>
      <p:sp>
        <p:nvSpPr>
          <p:cNvPr id="8" name="Rectangle 7">
            <a:extLst>
              <a:ext uri="{FF2B5EF4-FFF2-40B4-BE49-F238E27FC236}">
                <a16:creationId xmlns:a16="http://schemas.microsoft.com/office/drawing/2014/main" id="{2A3B98FF-27CA-EB47-92D7-A8D82C67BE42}"/>
              </a:ext>
            </a:extLst>
          </p:cNvPr>
          <p:cNvSpPr/>
          <p:nvPr/>
        </p:nvSpPr>
        <p:spPr>
          <a:xfrm>
            <a:off x="469900" y="965200"/>
            <a:ext cx="3644900" cy="15720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endParaRPr lang="en-US" sz="1600" dirty="0"/>
          </a:p>
          <a:p>
            <a:endParaRPr lang="en-US" sz="1600" dirty="0"/>
          </a:p>
          <a:p>
            <a:endParaRPr lang="en-US" sz="1600" dirty="0"/>
          </a:p>
          <a:p>
            <a:endParaRPr lang="en-US" sz="1600" dirty="0"/>
          </a:p>
          <a:p>
            <a:endParaRPr lang="en-US" sz="1600" dirty="0"/>
          </a:p>
          <a:p>
            <a:r>
              <a:rPr lang="it-IT" sz="1600" dirty="0"/>
              <a:t>definito dalla norma CEI EN 62423</a:t>
            </a:r>
            <a:endParaRPr lang="en-US" sz="1600" dirty="0"/>
          </a:p>
        </p:txBody>
      </p:sp>
      <p:sp>
        <p:nvSpPr>
          <p:cNvPr id="19" name="Rectangle 18">
            <a:extLst>
              <a:ext uri="{FF2B5EF4-FFF2-40B4-BE49-F238E27FC236}">
                <a16:creationId xmlns:a16="http://schemas.microsoft.com/office/drawing/2014/main" id="{F18C98F7-C9D5-BE4C-B7FA-6F63A8906C1E}"/>
              </a:ext>
            </a:extLst>
          </p:cNvPr>
          <p:cNvSpPr/>
          <p:nvPr/>
        </p:nvSpPr>
        <p:spPr>
          <a:xfrm>
            <a:off x="4229100" y="965200"/>
            <a:ext cx="7493000" cy="1457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25</a:t>
            </a:fld>
            <a:endParaRPr lang="fr-FR"/>
          </a:p>
        </p:txBody>
      </p:sp>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370785" y="1001405"/>
            <a:ext cx="2374227" cy="1619081"/>
          </a:xfrm>
          <a:prstGeom prst="rect">
            <a:avLst/>
          </a:prstGeom>
        </p:spPr>
      </p:pic>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252013" y="963418"/>
            <a:ext cx="5012797" cy="2097282"/>
          </a:xfrm>
          <a:prstGeom prst="rect">
            <a:avLst/>
          </a:prstGeom>
          <a:noFill/>
        </p:spPr>
        <p:txBody>
          <a:bodyPr vert="horz" lIns="91440" tIns="45720" rIns="91440" bIns="45720" rtlCol="0">
            <a:normAutofit/>
          </a:bodyPr>
          <a:lstStyle>
            <a:defPPr>
              <a:defRPr lang="en-US"/>
            </a:defPPr>
            <a:lvl1pPr indent="0">
              <a:lnSpc>
                <a:spcPct val="90000"/>
              </a:lnSpc>
              <a:spcBef>
                <a:spcPts val="1000"/>
              </a:spcBef>
              <a:buClr>
                <a:schemeClr val="accent1"/>
              </a:buClr>
              <a:buFont typeface="Arial" panose="020B0604020202020204" pitchFamily="34" charset="0"/>
              <a:buNone/>
              <a:defRPr sz="16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it-IT" dirty="0"/>
              <a:t>Rileva e interviene in caso di distorsione di</a:t>
            </a:r>
          </a:p>
          <a:p>
            <a:pPr marL="285750" indent="-285750">
              <a:buFont typeface="Arial" panose="020B0604020202020204" pitchFamily="34" charset="0"/>
              <a:buChar char="•"/>
            </a:pPr>
            <a:r>
              <a:rPr lang="it-IT" dirty="0"/>
              <a:t>onda sinusoidale pura a 50 Hz,</a:t>
            </a:r>
          </a:p>
          <a:p>
            <a:pPr marL="285750" indent="-285750">
              <a:buFont typeface="Arial" panose="020B0604020202020204" pitchFamily="34" charset="0"/>
              <a:buChar char="•"/>
            </a:pPr>
            <a:r>
              <a:rPr lang="it-IT" dirty="0"/>
              <a:t>onda unidirezionale pulsante,</a:t>
            </a:r>
          </a:p>
          <a:p>
            <a:pPr marL="285750" indent="-285750">
              <a:buFont typeface="Arial" panose="020B0604020202020204" pitchFamily="34" charset="0"/>
              <a:buChar char="•"/>
            </a:pPr>
            <a:r>
              <a:rPr lang="it-IT" dirty="0"/>
              <a:t>onda a frequenza mista fino a 1000 Hz,</a:t>
            </a:r>
          </a:p>
          <a:p>
            <a:pPr marL="285750" indent="-285750">
              <a:buFont typeface="Arial" panose="020B0604020202020204" pitchFamily="34" charset="0"/>
              <a:buChar char="•"/>
            </a:pPr>
            <a:r>
              <a:rPr lang="it-IT" dirty="0"/>
              <a:t>onda continua costante.</a:t>
            </a:r>
            <a:endParaRPr lang="en-US" dirty="0"/>
          </a:p>
        </p:txBody>
      </p:sp>
      <p:grpSp>
        <p:nvGrpSpPr>
          <p:cNvPr id="4" name="Gruppo 3">
            <a:extLst>
              <a:ext uri="{FF2B5EF4-FFF2-40B4-BE49-F238E27FC236}">
                <a16:creationId xmlns:a16="http://schemas.microsoft.com/office/drawing/2014/main" id="{0E4F89FB-293B-42ED-839F-3EE1247A992A}"/>
              </a:ext>
            </a:extLst>
          </p:cNvPr>
          <p:cNvGrpSpPr/>
          <p:nvPr/>
        </p:nvGrpSpPr>
        <p:grpSpPr>
          <a:xfrm>
            <a:off x="3847172" y="3568906"/>
            <a:ext cx="4522892" cy="2446084"/>
            <a:chOff x="3847172" y="3568906"/>
            <a:chExt cx="4522892" cy="2446084"/>
          </a:xfrm>
        </p:grpSpPr>
        <p:sp>
          <p:nvSpPr>
            <p:cNvPr id="24" name="Espace réservé du contenu 2">
              <a:extLst>
                <a:ext uri="{FF2B5EF4-FFF2-40B4-BE49-F238E27FC236}">
                  <a16:creationId xmlns:a16="http://schemas.microsoft.com/office/drawing/2014/main" id="{634F5B5A-8C3D-7443-8596-E5947B3D9459}"/>
                </a:ext>
              </a:extLst>
            </p:cNvPr>
            <p:cNvSpPr txBox="1">
              <a:spLocks/>
            </p:cNvSpPr>
            <p:nvPr/>
          </p:nvSpPr>
          <p:spPr>
            <a:xfrm>
              <a:off x="3847172" y="3568906"/>
              <a:ext cx="4522892" cy="623339"/>
            </a:xfrm>
            <a:prstGeom prst="rect">
              <a:avLst/>
            </a:prstGeom>
            <a:noFill/>
          </p:spPr>
          <p:txBody>
            <a:bodyPr vert="horz" lIns="91440" tIns="45720" rIns="91440" bIns="45720" rtlCol="0">
              <a:normAutofit fontScale="47500" lnSpcReduction="20000"/>
            </a:bodyPr>
            <a:lstStyle>
              <a:defPPr>
                <a:defRPr lang="en-US"/>
              </a:defPPr>
              <a:lvl1pPr marL="342900" indent="-342900" algn="ctr">
                <a:lnSpc>
                  <a:spcPct val="90000"/>
                </a:lnSpc>
                <a:spcBef>
                  <a:spcPts val="1000"/>
                </a:spcBef>
                <a:buClr>
                  <a:schemeClr val="accent1"/>
                </a:buClr>
                <a:buFont typeface="Arial" panose="020B0604020202020204" pitchFamily="34" charset="0"/>
                <a:buChar char="•"/>
                <a:defRPr sz="21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it-IT" sz="3800" dirty="0"/>
                <a:t>Motore trifase con variatore di velocità</a:t>
              </a:r>
            </a:p>
            <a:p>
              <a:pPr marL="0" indent="0">
                <a:buNone/>
              </a:pPr>
              <a:r>
                <a:rPr lang="it-IT" sz="2700" dirty="0"/>
                <a:t>(testato con i variatori di velocità SE </a:t>
              </a:r>
              <a:r>
                <a:rPr lang="it-IT" sz="2700" dirty="0" err="1"/>
                <a:t>Altivar</a:t>
              </a:r>
              <a:r>
                <a:rPr lang="it-IT" sz="2700" dirty="0"/>
                <a:t>)</a:t>
              </a:r>
              <a:endParaRPr lang="en-US" sz="2700" dirty="0"/>
            </a:p>
          </p:txBody>
        </p:sp>
        <p:pic>
          <p:nvPicPr>
            <p:cNvPr id="28" name="Image 27">
              <a:extLst>
                <a:ext uri="{FF2B5EF4-FFF2-40B4-BE49-F238E27FC236}">
                  <a16:creationId xmlns:a16="http://schemas.microsoft.com/office/drawing/2014/main" id="{03DE1AC1-5A4A-1042-8C2B-A332B8495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8233" y="4150431"/>
              <a:ext cx="2796838" cy="1864559"/>
            </a:xfrm>
            <a:prstGeom prst="rect">
              <a:avLst/>
            </a:prstGeom>
          </p:spPr>
        </p:pic>
      </p:grpSp>
      <p:grpSp>
        <p:nvGrpSpPr>
          <p:cNvPr id="5" name="Gruppo 4">
            <a:extLst>
              <a:ext uri="{FF2B5EF4-FFF2-40B4-BE49-F238E27FC236}">
                <a16:creationId xmlns:a16="http://schemas.microsoft.com/office/drawing/2014/main" id="{E1B2744F-5ED9-4943-826D-C3B2A12701F5}"/>
              </a:ext>
            </a:extLst>
          </p:cNvPr>
          <p:cNvGrpSpPr/>
          <p:nvPr/>
        </p:nvGrpSpPr>
        <p:grpSpPr>
          <a:xfrm>
            <a:off x="8138594" y="3566649"/>
            <a:ext cx="3484279" cy="2448341"/>
            <a:chOff x="8138594" y="3566649"/>
            <a:chExt cx="3484279" cy="2448341"/>
          </a:xfrm>
        </p:grpSpPr>
        <p:sp>
          <p:nvSpPr>
            <p:cNvPr id="26" name="Espace réservé du contenu 2">
              <a:extLst>
                <a:ext uri="{FF2B5EF4-FFF2-40B4-BE49-F238E27FC236}">
                  <a16:creationId xmlns:a16="http://schemas.microsoft.com/office/drawing/2014/main" id="{EA92B1E2-2F9E-A045-ACC1-CF51FF03C7E6}"/>
                </a:ext>
              </a:extLst>
            </p:cNvPr>
            <p:cNvSpPr txBox="1">
              <a:spLocks/>
            </p:cNvSpPr>
            <p:nvPr/>
          </p:nvSpPr>
          <p:spPr>
            <a:xfrm>
              <a:off x="8138594" y="3566649"/>
              <a:ext cx="3484279" cy="591708"/>
            </a:xfrm>
            <a:prstGeom prst="rect">
              <a:avLst/>
            </a:prstGeom>
            <a:noFill/>
          </p:spPr>
          <p:txBody>
            <a:bodyPr vert="horz" lIns="91440" tIns="45720" rIns="91440" bIns="45720" rtlCol="0">
              <a:normAutofit fontScale="85000" lnSpcReduction="20000"/>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indent="-342900">
                <a:buFont typeface="Arial" panose="020B0604020202020204" pitchFamily="34" charset="0"/>
                <a:buChar char="•"/>
              </a:pPr>
              <a:r>
                <a:rPr lang="en-US" sz="2100" dirty="0" err="1">
                  <a:solidFill>
                    <a:schemeClr val="bg1"/>
                  </a:solidFill>
                </a:rPr>
                <a:t>Ricariche</a:t>
              </a:r>
              <a:r>
                <a:rPr lang="en-US" sz="2100" dirty="0">
                  <a:solidFill>
                    <a:schemeClr val="bg1"/>
                  </a:solidFill>
                </a:rPr>
                <a:t> per </a:t>
              </a:r>
              <a:r>
                <a:rPr lang="en-US" sz="2100" dirty="0" err="1">
                  <a:solidFill>
                    <a:schemeClr val="bg1"/>
                  </a:solidFill>
                </a:rPr>
                <a:t>veicoli</a:t>
              </a:r>
              <a:r>
                <a:rPr lang="en-US" sz="2100" dirty="0">
                  <a:solidFill>
                    <a:schemeClr val="bg1"/>
                  </a:solidFill>
                </a:rPr>
                <a:t> </a:t>
              </a:r>
              <a:r>
                <a:rPr lang="en-US" sz="2100" dirty="0" err="1">
                  <a:solidFill>
                    <a:schemeClr val="bg1"/>
                  </a:solidFill>
                </a:rPr>
                <a:t>elettrici</a:t>
              </a:r>
              <a:endParaRPr lang="en-US" sz="2100" dirty="0">
                <a:solidFill>
                  <a:schemeClr val="bg1"/>
                </a:solidFill>
              </a:endParaRPr>
            </a:p>
            <a:p>
              <a:r>
                <a:rPr lang="en-US" sz="1500" dirty="0">
                  <a:solidFill>
                    <a:schemeClr val="bg1"/>
                  </a:solidFill>
                </a:rPr>
                <a:t>(Se non </a:t>
              </a:r>
              <a:r>
                <a:rPr lang="en-US" sz="1500" dirty="0" err="1">
                  <a:solidFill>
                    <a:schemeClr val="bg1"/>
                  </a:solidFill>
                </a:rPr>
                <a:t>presente</a:t>
              </a:r>
              <a:r>
                <a:rPr lang="en-US" sz="1500" dirty="0">
                  <a:solidFill>
                    <a:schemeClr val="bg1"/>
                  </a:solidFill>
                </a:rPr>
                <a:t> un RDC-DD)</a:t>
              </a:r>
            </a:p>
          </p:txBody>
        </p:sp>
        <p:pic>
          <p:nvPicPr>
            <p:cNvPr id="30" name="Image 29">
              <a:extLst>
                <a:ext uri="{FF2B5EF4-FFF2-40B4-BE49-F238E27FC236}">
                  <a16:creationId xmlns:a16="http://schemas.microsoft.com/office/drawing/2014/main" id="{D7320D2F-BDC2-AD47-82C9-CCB083FAE4C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70064" y="4150431"/>
              <a:ext cx="2921144" cy="1864559"/>
            </a:xfrm>
            <a:prstGeom prst="rect">
              <a:avLst/>
            </a:prstGeom>
          </p:spPr>
        </p:pic>
      </p:grpSp>
      <p:grpSp>
        <p:nvGrpSpPr>
          <p:cNvPr id="3" name="Gruppo 2">
            <a:extLst>
              <a:ext uri="{FF2B5EF4-FFF2-40B4-BE49-F238E27FC236}">
                <a16:creationId xmlns:a16="http://schemas.microsoft.com/office/drawing/2014/main" id="{441ABD0C-FA5B-4825-B830-D375940CFE0C}"/>
              </a:ext>
            </a:extLst>
          </p:cNvPr>
          <p:cNvGrpSpPr/>
          <p:nvPr/>
        </p:nvGrpSpPr>
        <p:grpSpPr>
          <a:xfrm>
            <a:off x="487972" y="3574702"/>
            <a:ext cx="3654883" cy="2428781"/>
            <a:chOff x="487972" y="3574702"/>
            <a:chExt cx="3654883" cy="2428781"/>
          </a:xfrm>
        </p:grpSpPr>
        <p:sp>
          <p:nvSpPr>
            <p:cNvPr id="18" name="Espace réservé du contenu 2">
              <a:extLst>
                <a:ext uri="{FF2B5EF4-FFF2-40B4-BE49-F238E27FC236}">
                  <a16:creationId xmlns:a16="http://schemas.microsoft.com/office/drawing/2014/main" id="{69A2F8B8-0882-4927-9930-AD68786E9227}"/>
                </a:ext>
              </a:extLst>
            </p:cNvPr>
            <p:cNvSpPr txBox="1">
              <a:spLocks/>
            </p:cNvSpPr>
            <p:nvPr/>
          </p:nvSpPr>
          <p:spPr>
            <a:xfrm>
              <a:off x="487972" y="3574702"/>
              <a:ext cx="3654883" cy="488379"/>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it-IT" dirty="0">
                  <a:solidFill>
                    <a:schemeClr val="bg1"/>
                  </a:solidFill>
                </a:rPr>
                <a:t>Impianti fotovoltaici lato c.a.</a:t>
              </a:r>
              <a:endParaRPr lang="en-US" dirty="0">
                <a:solidFill>
                  <a:schemeClr val="bg1"/>
                </a:solidFill>
              </a:endParaRPr>
            </a:p>
          </p:txBody>
        </p:sp>
        <p:pic>
          <p:nvPicPr>
            <p:cNvPr id="7" name="Immagine 6">
              <a:extLst>
                <a:ext uri="{FF2B5EF4-FFF2-40B4-BE49-F238E27FC236}">
                  <a16:creationId xmlns:a16="http://schemas.microsoft.com/office/drawing/2014/main" id="{F2EDD2A3-B350-41F9-A7C3-08319B230B90}"/>
                </a:ext>
              </a:extLst>
            </p:cNvPr>
            <p:cNvPicPr>
              <a:picLocks noChangeAspect="1"/>
            </p:cNvPicPr>
            <p:nvPr/>
          </p:nvPicPr>
          <p:blipFill rotWithShape="1">
            <a:blip r:embed="rId6">
              <a:extLst>
                <a:ext uri="{837473B0-CC2E-450A-ABE3-18F120FF3D39}">
                  <a1611:picAttrSrcUrl xmlns:a1611="http://schemas.microsoft.com/office/drawing/2016/11/main" r:id="rId7"/>
                </a:ext>
              </a:extLst>
            </a:blip>
            <a:srcRect l="15319"/>
            <a:stretch/>
          </p:blipFill>
          <p:spPr>
            <a:xfrm>
              <a:off x="963006" y="4147641"/>
              <a:ext cx="2796839" cy="1855842"/>
            </a:xfrm>
            <a:prstGeom prst="rect">
              <a:avLst/>
            </a:prstGeom>
          </p:spPr>
        </p:pic>
      </p:grpSp>
      <p:pic>
        <p:nvPicPr>
          <p:cNvPr id="21" name="Image 21">
            <a:extLst>
              <a:ext uri="{FF2B5EF4-FFF2-40B4-BE49-F238E27FC236}">
                <a16:creationId xmlns:a16="http://schemas.microsoft.com/office/drawing/2014/main" id="{674E5E63-7AED-4E9F-957E-09431FD1B93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9544" y="1363803"/>
            <a:ext cx="2772813" cy="712380"/>
          </a:xfrm>
          <a:prstGeom prst="rect">
            <a:avLst/>
          </a:prstGeom>
        </p:spPr>
      </p:pic>
    </p:spTree>
    <p:extLst>
      <p:ext uri="{BB962C8B-B14F-4D97-AF65-F5344CB8AC3E}">
        <p14:creationId xmlns:p14="http://schemas.microsoft.com/office/powerpoint/2010/main" val="14865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B-SI</a:t>
            </a:r>
          </a:p>
        </p:txBody>
      </p:sp>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252014" y="981477"/>
            <a:ext cx="7470086" cy="936223"/>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300"/>
              </a:spcBef>
              <a:spcAft>
                <a:spcPts val="30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Contribuisce anche alla </a:t>
            </a:r>
            <a:r>
              <a:rPr kumimoji="0" lang="it-IT" sz="1600" b="0" i="0" u="none" strike="noStrike" kern="1200" cap="none" spc="0" normalizeH="0" baseline="0" noProof="0">
                <a:ln>
                  <a:noFill/>
                </a:ln>
                <a:solidFill>
                  <a:srgbClr val="3DCD58"/>
                </a:solidFill>
                <a:effectLst/>
                <a:uLnTx/>
                <a:uFillTx/>
                <a:latin typeface="Arial MT Std Light"/>
                <a:ea typeface="+mn-ea"/>
                <a:cs typeface="+mn-cs"/>
              </a:rPr>
              <a:t>continuità del servizio</a:t>
            </a:r>
          </a:p>
        </p:txBody>
      </p:sp>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9544" y="1363803"/>
            <a:ext cx="2772813" cy="712380"/>
          </a:xfrm>
          <a:prstGeom prst="rect">
            <a:avLst/>
          </a:prstGeom>
        </p:spPr>
      </p:pic>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633347"/>
            <a:ext cx="10836267" cy="700384"/>
          </a:xfrm>
          <a:prstGeom prst="rect">
            <a:avLst/>
          </a:prstGeom>
          <a:no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DCD58"/>
              </a:buClr>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1" name="Espace réservé du numéro de diapositive 5">
            <a:extLst>
              <a:ext uri="{FF2B5EF4-FFF2-40B4-BE49-F238E27FC236}">
                <a16:creationId xmlns:a16="http://schemas.microsoft.com/office/drawing/2014/main" id="{A936591E-7C8E-4565-92FD-5C7940A3C605}"/>
              </a:ext>
            </a:extLst>
          </p:cNvPr>
          <p:cNvSpPr>
            <a:spLocks noGrp="1"/>
          </p:cNvSpPr>
          <p:nvPr>
            <p:ph type="sldNum" sz="quarter" idx="12"/>
          </p:nvPr>
        </p:nvSpPr>
        <p:spPr>
          <a:xfrm>
            <a:off x="11306167" y="6655049"/>
            <a:ext cx="471713" cy="15979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EA6660-F7EC-4EF9-AF08-FD8E767A730B}" type="slidenum">
              <a:rPr kumimoji="0" lang="fr-FR" sz="900" b="0" i="0" u="none" strike="noStrike" kern="1200" cap="none" spc="0" normalizeH="0" baseline="0" noProof="0" smtClean="0">
                <a:ln>
                  <a:noFill/>
                </a:ln>
                <a:solidFill>
                  <a:prstClr val="white"/>
                </a:solidFill>
                <a:effectLst/>
                <a:uLnTx/>
                <a:uFillTx/>
                <a:latin typeface="Arial MT Std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9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4" name="Espace réservé du contenu 2">
            <a:extLst>
              <a:ext uri="{FF2B5EF4-FFF2-40B4-BE49-F238E27FC236}">
                <a16:creationId xmlns:a16="http://schemas.microsoft.com/office/drawing/2014/main" id="{E58E467F-BFAF-4809-8E6B-794A697EEC4F}"/>
              </a:ext>
            </a:extLst>
          </p:cNvPr>
          <p:cNvSpPr txBox="1">
            <a:spLocks/>
          </p:cNvSpPr>
          <p:nvPr/>
        </p:nvSpPr>
        <p:spPr>
          <a:xfrm>
            <a:off x="469900" y="2341245"/>
            <a:ext cx="8229600" cy="1111467"/>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None/>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Per:</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azionamenti a velocità variabile </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carichi critici in caso di rete inquinata (armoniche, sovratensioni)</a:t>
            </a:r>
            <a:endParaRPr kumimoji="0" lang="en-US" sz="16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9" name="CasellaDiTesto 8">
            <a:extLst>
              <a:ext uri="{FF2B5EF4-FFF2-40B4-BE49-F238E27FC236}">
                <a16:creationId xmlns:a16="http://schemas.microsoft.com/office/drawing/2014/main" id="{EBBF4FAC-E702-58F9-E270-8DC7C2B893D1}"/>
              </a:ext>
            </a:extLst>
          </p:cNvPr>
          <p:cNvSpPr txBox="1"/>
          <p:nvPr/>
        </p:nvSpPr>
        <p:spPr>
          <a:xfrm>
            <a:off x="469900" y="3512820"/>
            <a:ext cx="11137900" cy="861774"/>
          </a:xfrm>
          <a:prstGeom prst="rect">
            <a:avLst/>
          </a:prstGeom>
          <a:noFill/>
        </p:spPr>
        <p:txBody>
          <a:bodyPr wrap="square">
            <a:spAutoFit/>
          </a:body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MT Std Light"/>
                <a:ea typeface="+mn-ea"/>
                <a:cs typeface="+mn-cs"/>
              </a:rPr>
              <a:t>CEI 64-8, art. </a:t>
            </a:r>
            <a:r>
              <a:rPr kumimoji="0" lang="it-IT" sz="1800" b="0" i="0" u="none" strike="noStrike" kern="1200" cap="none" spc="0" normalizeH="0" baseline="0" noProof="0">
                <a:ln>
                  <a:noFill/>
                </a:ln>
                <a:solidFill>
                  <a:prstClr val="white"/>
                </a:solidFill>
                <a:effectLst/>
                <a:uLnTx/>
                <a:uFillTx/>
                <a:latin typeface="Arial MT Std Light"/>
                <a:ea typeface="+mn-ea"/>
                <a:cs typeface="Arial" panose="020B0604020202020204" pitchFamily="34" charset="0"/>
              </a:rPr>
              <a:t>722.531.1</a:t>
            </a:r>
            <a:endParaRPr kumimoji="0" lang="it-IT" sz="1800" b="0" i="0" u="none" strike="noStrike" kern="1200" cap="none" spc="0" normalizeH="0" baseline="0" noProof="0">
              <a:ln>
                <a:noFill/>
              </a:ln>
              <a:solidFill>
                <a:prstClr val="white"/>
              </a:solidFill>
              <a:effectLst/>
              <a:uLnTx/>
              <a:uFillTx/>
              <a:latin typeface="Arial MT Std Light"/>
              <a:ea typeface="+mn-ea"/>
              <a:cs typeface="+mn-cs"/>
            </a:endParaRP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a:ln>
                  <a:noFill/>
                </a:ln>
                <a:solidFill>
                  <a:prstClr val="white"/>
                </a:solidFill>
                <a:effectLst/>
                <a:uLnTx/>
                <a:uFillTx/>
                <a:latin typeface="Arial MT Std Light"/>
                <a:ea typeface="+mn-ea"/>
                <a:cs typeface="+mn-cs"/>
              </a:rPr>
              <a:t>«Nel caso di alimentazione trifase dei veicoli elettrici, si devono adottare misure di protezione sensibili alle correnti continue di guasto a terra, ad esempio dispositivi differenziali di tipo B»</a:t>
            </a:r>
          </a:p>
        </p:txBody>
      </p:sp>
      <p:sp>
        <p:nvSpPr>
          <p:cNvPr id="12" name="CasellaDiTesto 11">
            <a:extLst>
              <a:ext uri="{FF2B5EF4-FFF2-40B4-BE49-F238E27FC236}">
                <a16:creationId xmlns:a16="http://schemas.microsoft.com/office/drawing/2014/main" id="{C758D1B3-41A4-A180-ED8A-A302C147D030}"/>
              </a:ext>
            </a:extLst>
          </p:cNvPr>
          <p:cNvSpPr txBox="1"/>
          <p:nvPr/>
        </p:nvSpPr>
        <p:spPr>
          <a:xfrm>
            <a:off x="469900" y="4424739"/>
            <a:ext cx="11137900" cy="861774"/>
          </a:xfrm>
          <a:prstGeom prst="rect">
            <a:avLst/>
          </a:prstGeom>
          <a:noFill/>
        </p:spPr>
        <p:txBody>
          <a:bodyPr wrap="square">
            <a:spAutoFit/>
          </a:bodyPr>
          <a:lstStyle>
            <a:defPPr>
              <a:defRPr lang="en-US"/>
            </a:defPPr>
            <a:lvl2pPr marL="342332" lvl="1">
              <a:defRPr i="1">
                <a:solidFill>
                  <a:schemeClr val="bg1"/>
                </a:solidFill>
                <a:effectLst>
                  <a:outerShdw blurRad="38100" dist="38100" dir="2700000" algn="tl">
                    <a:srgbClr val="C0C0C0"/>
                  </a:outerShdw>
                </a:effectLst>
              </a:defRPr>
            </a:lvl2p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MT Std Light"/>
                <a:ea typeface="+mn-ea"/>
                <a:cs typeface="+mn-cs"/>
              </a:rPr>
              <a:t>CEI 64-8, art.710.413.1.3</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a:ln>
                  <a:noFill/>
                </a:ln>
                <a:solidFill>
                  <a:prstClr val="white"/>
                </a:solidFill>
                <a:effectLst/>
                <a:uLnTx/>
                <a:uFillTx/>
                <a:latin typeface="Arial MT Std Light"/>
                <a:ea typeface="+mn-ea"/>
                <a:cs typeface="+mn-cs"/>
              </a:rPr>
              <a:t>«Nei locali ad uso medico di gruppo 1 e gruppo 2, dove sono richiesti interruttori differenziali, devono essere di tipo A o di tipo B, in funzione del tipo della possibile corrente di guasto»</a:t>
            </a:r>
          </a:p>
        </p:txBody>
      </p:sp>
      <p:sp>
        <p:nvSpPr>
          <p:cNvPr id="13" name="CasellaDiTesto 12">
            <a:extLst>
              <a:ext uri="{FF2B5EF4-FFF2-40B4-BE49-F238E27FC236}">
                <a16:creationId xmlns:a16="http://schemas.microsoft.com/office/drawing/2014/main" id="{6E7BA53A-FD6B-4B13-9626-0CC689A7F26F}"/>
              </a:ext>
            </a:extLst>
          </p:cNvPr>
          <p:cNvSpPr txBox="1"/>
          <p:nvPr/>
        </p:nvSpPr>
        <p:spPr>
          <a:xfrm>
            <a:off x="469900" y="5301601"/>
            <a:ext cx="11137900" cy="1107996"/>
          </a:xfrm>
          <a:prstGeom prst="rect">
            <a:avLst/>
          </a:prstGeom>
          <a:noFill/>
        </p:spPr>
        <p:txBody>
          <a:bodyPr wrap="square">
            <a:spAutoFit/>
          </a:bodyPr>
          <a:lstStyle>
            <a:defPPr>
              <a:defRPr lang="en-US"/>
            </a:defPPr>
            <a:lvl2pPr marL="342332" lvl="1">
              <a:defRPr i="0">
                <a:solidFill>
                  <a:schemeClr val="bg1"/>
                </a:solidFill>
                <a:effectLst/>
              </a:defRPr>
            </a:lvl2p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Arial MT Std Light"/>
                <a:ea typeface="+mn-ea"/>
                <a:cs typeface="+mn-cs"/>
              </a:rPr>
              <a:t>CEI 64-8, art. 712.413.1.1.1.1</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«Per gli impianti fotovoltaici, nel caso di impianti senza almeno una semplice separazione tra il lato in c.a. ed il lato c.c., </a:t>
            </a:r>
            <a:r>
              <a:rPr kumimoji="0" lang="it-IT" sz="1600" b="0" i="1" u="sng" strike="noStrike" kern="1200" cap="none" spc="0" normalizeH="0" baseline="0" noProof="0" dirty="0">
                <a:ln>
                  <a:noFill/>
                </a:ln>
                <a:solidFill>
                  <a:prstClr val="white"/>
                </a:solidFill>
                <a:effectLst/>
                <a:uLnTx/>
                <a:uFillTx/>
                <a:latin typeface="Arial MT Std Light"/>
                <a:ea typeface="+mn-ea"/>
                <a:cs typeface="+mn-cs"/>
              </a:rPr>
              <a:t>qualora il convertitore non sia esente per costruzione dall’iniettare correnti continue di guasto a terra nell’impianto elettrico</a:t>
            </a: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 occorre installare sul lato c.a. un interruttore differenziale di tipo B»</a:t>
            </a:r>
          </a:p>
        </p:txBody>
      </p:sp>
    </p:spTree>
    <p:extLst>
      <p:ext uri="{BB962C8B-B14F-4D97-AF65-F5344CB8AC3E}">
        <p14:creationId xmlns:p14="http://schemas.microsoft.com/office/powerpoint/2010/main" val="423996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B-SI</a:t>
            </a:r>
          </a:p>
        </p:txBody>
      </p:sp>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252014" y="981477"/>
            <a:ext cx="7470086" cy="936223"/>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300"/>
              </a:spcBef>
              <a:spcAft>
                <a:spcPts val="30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Contribuisce anche alla </a:t>
            </a:r>
            <a:r>
              <a:rPr kumimoji="0" lang="it-IT" sz="1600" b="0" i="0" u="none" strike="noStrike" kern="1200" cap="none" spc="0" normalizeH="0" baseline="0" noProof="0">
                <a:ln>
                  <a:noFill/>
                </a:ln>
                <a:solidFill>
                  <a:srgbClr val="3DCD58"/>
                </a:solidFill>
                <a:effectLst/>
                <a:uLnTx/>
                <a:uFillTx/>
                <a:latin typeface="Arial MT Std Light"/>
                <a:ea typeface="+mn-ea"/>
                <a:cs typeface="+mn-cs"/>
              </a:rPr>
              <a:t>continuità del servizio</a:t>
            </a:r>
          </a:p>
        </p:txBody>
      </p:sp>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9544" y="1363803"/>
            <a:ext cx="2772813" cy="712380"/>
          </a:xfrm>
          <a:prstGeom prst="rect">
            <a:avLst/>
          </a:prstGeom>
        </p:spPr>
      </p:pic>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633347"/>
            <a:ext cx="10836267" cy="700384"/>
          </a:xfrm>
          <a:prstGeom prst="rect">
            <a:avLst/>
          </a:prstGeom>
          <a:no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DCD58"/>
              </a:buClr>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1" name="Espace réservé du numéro de diapositive 5">
            <a:extLst>
              <a:ext uri="{FF2B5EF4-FFF2-40B4-BE49-F238E27FC236}">
                <a16:creationId xmlns:a16="http://schemas.microsoft.com/office/drawing/2014/main" id="{A936591E-7C8E-4565-92FD-5C7940A3C605}"/>
              </a:ext>
            </a:extLst>
          </p:cNvPr>
          <p:cNvSpPr>
            <a:spLocks noGrp="1"/>
          </p:cNvSpPr>
          <p:nvPr>
            <p:ph type="sldNum" sz="quarter" idx="12"/>
          </p:nvPr>
        </p:nvSpPr>
        <p:spPr>
          <a:xfrm>
            <a:off x="11306167" y="6655049"/>
            <a:ext cx="471713" cy="15979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EA6660-F7EC-4EF9-AF08-FD8E767A730B}" type="slidenum">
              <a:rPr kumimoji="0" lang="fr-FR" sz="900" b="0" i="0" u="none" strike="noStrike" kern="1200" cap="none" spc="0" normalizeH="0" baseline="0" noProof="0" smtClean="0">
                <a:ln>
                  <a:noFill/>
                </a:ln>
                <a:solidFill>
                  <a:prstClr val="white"/>
                </a:solidFill>
                <a:effectLst/>
                <a:uLnTx/>
                <a:uFillTx/>
                <a:latin typeface="Arial MT Std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9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4" name="Espace réservé du contenu 2">
            <a:extLst>
              <a:ext uri="{FF2B5EF4-FFF2-40B4-BE49-F238E27FC236}">
                <a16:creationId xmlns:a16="http://schemas.microsoft.com/office/drawing/2014/main" id="{E58E467F-BFAF-4809-8E6B-794A697EEC4F}"/>
              </a:ext>
            </a:extLst>
          </p:cNvPr>
          <p:cNvSpPr txBox="1">
            <a:spLocks/>
          </p:cNvSpPr>
          <p:nvPr/>
        </p:nvSpPr>
        <p:spPr>
          <a:xfrm>
            <a:off x="469900" y="2341245"/>
            <a:ext cx="8229600" cy="1111467"/>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None/>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Per:</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azionamenti a velocità variabile </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carichi critici in caso di rete inquinata (armoniche, sovratensioni)</a:t>
            </a:r>
            <a:endParaRPr kumimoji="0" lang="en-US" sz="16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4" name="CasellaDiTesto 3">
            <a:extLst>
              <a:ext uri="{FF2B5EF4-FFF2-40B4-BE49-F238E27FC236}">
                <a16:creationId xmlns:a16="http://schemas.microsoft.com/office/drawing/2014/main" id="{3830D52F-FF52-B581-7E10-8F00AD5C05E9}"/>
              </a:ext>
            </a:extLst>
          </p:cNvPr>
          <p:cNvSpPr txBox="1"/>
          <p:nvPr/>
        </p:nvSpPr>
        <p:spPr>
          <a:xfrm>
            <a:off x="469900" y="3622582"/>
            <a:ext cx="11137900" cy="861774"/>
          </a:xfrm>
          <a:prstGeom prst="rect">
            <a:avLst/>
          </a:prstGeom>
          <a:noFill/>
        </p:spPr>
        <p:txBody>
          <a:bodyPr wrap="square">
            <a:spAutoFit/>
          </a:bodyPr>
          <a:lstStyle>
            <a:defPPr>
              <a:defRPr lang="en-US"/>
            </a:defPPr>
            <a:lvl2pPr marL="342332" lvl="1">
              <a:defRPr i="0">
                <a:solidFill>
                  <a:schemeClr val="bg1"/>
                </a:solidFill>
                <a:effectLst/>
              </a:defRPr>
            </a:lvl2p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Arial MT Std Light"/>
                <a:ea typeface="+mn-ea"/>
                <a:cs typeface="+mn-cs"/>
              </a:rPr>
              <a:t>CEI EN 62040-1, art. 4.7.12 e CEI EN 62310-1, art. 4.1.10</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«per gli STS e gli UPS trifase, se è possibile una corrente di guasto verso terra con componenti in corrente continua, </a:t>
            </a:r>
            <a:r>
              <a:rPr kumimoji="0" lang="it-IT" sz="1600" b="0" i="1" u="sng" strike="noStrike" kern="1200" cap="none" spc="0" normalizeH="0" baseline="0" noProof="0" dirty="0">
                <a:ln>
                  <a:noFill/>
                </a:ln>
                <a:solidFill>
                  <a:prstClr val="white"/>
                </a:solidFill>
                <a:effectLst/>
                <a:uLnTx/>
                <a:uFillTx/>
                <a:latin typeface="Arial MT Std Light"/>
                <a:ea typeface="+mn-ea"/>
                <a:cs typeface="+mn-cs"/>
              </a:rPr>
              <a:t>le loro istruzioni di installazione </a:t>
            </a: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devono precisare che gli interruttori differenziale siano di tipo B»</a:t>
            </a:r>
          </a:p>
        </p:txBody>
      </p:sp>
      <p:sp>
        <p:nvSpPr>
          <p:cNvPr id="8" name="CasellaDiTesto 7">
            <a:extLst>
              <a:ext uri="{FF2B5EF4-FFF2-40B4-BE49-F238E27FC236}">
                <a16:creationId xmlns:a16="http://schemas.microsoft.com/office/drawing/2014/main" id="{D9C9C68B-0EAC-042F-6D65-C49F144C15D4}"/>
              </a:ext>
            </a:extLst>
          </p:cNvPr>
          <p:cNvSpPr txBox="1"/>
          <p:nvPr/>
        </p:nvSpPr>
        <p:spPr>
          <a:xfrm>
            <a:off x="469899" y="4773207"/>
            <a:ext cx="11137899" cy="615553"/>
          </a:xfrm>
          <a:prstGeom prst="rect">
            <a:avLst/>
          </a:prstGeom>
          <a:noFill/>
        </p:spPr>
        <p:txBody>
          <a:bodyPr wrap="square">
            <a:spAutoFit/>
          </a:bodyPr>
          <a:lstStyle>
            <a:defPPr>
              <a:defRPr lang="en-US"/>
            </a:defPPr>
            <a:lvl2pPr marL="342332" lvl="1">
              <a:defRPr i="0">
                <a:solidFill>
                  <a:schemeClr val="bg1"/>
                </a:solidFill>
                <a:effectLst/>
              </a:defRPr>
            </a:lvl2p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Arial MT Std Light"/>
                <a:ea typeface="+mn-ea"/>
                <a:cs typeface="+mn-cs"/>
              </a:rPr>
              <a:t>CEI EN 62477-1, art. 4.4.8</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«Sistemi di conversione elettronica di potenza e loro componenti </a:t>
            </a:r>
            <a:r>
              <a:rPr kumimoji="0" lang="it-IT" sz="1600" b="0" i="1" u="sng" strike="noStrike" kern="1200" cap="none" spc="0" normalizeH="0" baseline="0" noProof="0" dirty="0">
                <a:ln>
                  <a:noFill/>
                </a:ln>
                <a:solidFill>
                  <a:prstClr val="white"/>
                </a:solidFill>
                <a:effectLst/>
                <a:uLnTx/>
                <a:uFillTx/>
                <a:latin typeface="Arial MT Std Light"/>
                <a:ea typeface="+mn-ea"/>
                <a:cs typeface="+mn-cs"/>
              </a:rPr>
              <a:t>se indicato nel manuale di istruzioni</a:t>
            </a:r>
            <a:r>
              <a:rPr kumimoji="0" lang="it-IT" sz="1600" b="0" i="1" u="none" strike="noStrike" kern="1200" cap="none" spc="0" normalizeH="0" baseline="0" noProof="0" dirty="0">
                <a:ln>
                  <a:noFill/>
                </a:ln>
                <a:solidFill>
                  <a:prstClr val="white"/>
                </a:solidFill>
                <a:effectLst/>
                <a:uLnTx/>
                <a:uFillTx/>
                <a:latin typeface="Arial MT Std Light"/>
                <a:ea typeface="+mn-ea"/>
                <a:cs typeface="+mn-cs"/>
              </a:rPr>
              <a:t>»</a:t>
            </a:r>
          </a:p>
        </p:txBody>
      </p:sp>
    </p:spTree>
    <p:extLst>
      <p:ext uri="{BB962C8B-B14F-4D97-AF65-F5344CB8AC3E}">
        <p14:creationId xmlns:p14="http://schemas.microsoft.com/office/powerpoint/2010/main" val="133987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B-SI</a:t>
            </a:r>
          </a:p>
        </p:txBody>
      </p:sp>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252014" y="981477"/>
            <a:ext cx="7470086" cy="936223"/>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r>
              <a:rPr lang="it-IT" sz="1600" dirty="0"/>
              <a:t>Contribuisce anche alla </a:t>
            </a:r>
            <a:r>
              <a:rPr lang="it-IT" sz="1600" dirty="0">
                <a:solidFill>
                  <a:schemeClr val="bg2"/>
                </a:solidFill>
              </a:rPr>
              <a:t>continuità del servizio</a:t>
            </a:r>
          </a:p>
        </p:txBody>
      </p:sp>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9544" y="1363803"/>
            <a:ext cx="2772813" cy="712380"/>
          </a:xfrm>
          <a:prstGeom prst="rect">
            <a:avLst/>
          </a:prstGeom>
        </p:spPr>
      </p:pic>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633347"/>
            <a:ext cx="10836267" cy="700384"/>
          </a:xfrm>
          <a:prstGeom prst="rect">
            <a:avLst/>
          </a:prstGeom>
          <a:no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dirty="0"/>
          </a:p>
        </p:txBody>
      </p:sp>
      <p:grpSp>
        <p:nvGrpSpPr>
          <p:cNvPr id="4" name="Groupe 3">
            <a:extLst>
              <a:ext uri="{FF2B5EF4-FFF2-40B4-BE49-F238E27FC236}">
                <a16:creationId xmlns:a16="http://schemas.microsoft.com/office/drawing/2014/main" id="{D4F6DA0F-AFE2-0544-8836-10FA60EFE395}"/>
              </a:ext>
            </a:extLst>
          </p:cNvPr>
          <p:cNvGrpSpPr/>
          <p:nvPr/>
        </p:nvGrpSpPr>
        <p:grpSpPr>
          <a:xfrm>
            <a:off x="998115" y="3560312"/>
            <a:ext cx="2942186" cy="2288627"/>
            <a:chOff x="985415" y="3462339"/>
            <a:chExt cx="2942186" cy="2288627"/>
          </a:xfrm>
        </p:grpSpPr>
        <p:sp>
          <p:nvSpPr>
            <p:cNvPr id="17" name="Espace réservé du contenu 2">
              <a:extLst>
                <a:ext uri="{FF2B5EF4-FFF2-40B4-BE49-F238E27FC236}">
                  <a16:creationId xmlns:a16="http://schemas.microsoft.com/office/drawing/2014/main" id="{D6BDD568-9659-1B4C-B39C-2ACBD1AF712B}"/>
                </a:ext>
              </a:extLst>
            </p:cNvPr>
            <p:cNvSpPr txBox="1">
              <a:spLocks/>
            </p:cNvSpPr>
            <p:nvPr/>
          </p:nvSpPr>
          <p:spPr>
            <a:xfrm>
              <a:off x="985415" y="3462339"/>
              <a:ext cx="2942186" cy="407128"/>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Strutture</a:t>
              </a:r>
              <a:r>
                <a:rPr lang="en-US" dirty="0">
                  <a:solidFill>
                    <a:schemeClr val="bg1"/>
                  </a:solidFill>
                </a:rPr>
                <a:t> </a:t>
              </a:r>
              <a:r>
                <a:rPr lang="en-US" dirty="0" err="1">
                  <a:solidFill>
                    <a:schemeClr val="bg1"/>
                  </a:solidFill>
                </a:rPr>
                <a:t>mediche</a:t>
              </a:r>
              <a:endParaRPr lang="en-US" dirty="0">
                <a:solidFill>
                  <a:schemeClr val="bg1"/>
                </a:solidFill>
              </a:endParaRPr>
            </a:p>
          </p:txBody>
        </p:sp>
        <p:pic>
          <p:nvPicPr>
            <p:cNvPr id="18" name="Image 17">
              <a:extLst>
                <a:ext uri="{FF2B5EF4-FFF2-40B4-BE49-F238E27FC236}">
                  <a16:creationId xmlns:a16="http://schemas.microsoft.com/office/drawing/2014/main" id="{DB3DEB27-4E60-7344-801E-0333678113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43000" y="3872081"/>
              <a:ext cx="2779417" cy="1878885"/>
            </a:xfrm>
            <a:prstGeom prst="rect">
              <a:avLst/>
            </a:prstGeom>
          </p:spPr>
        </p:pic>
      </p:grpSp>
      <p:grpSp>
        <p:nvGrpSpPr>
          <p:cNvPr id="5" name="Groupe 4">
            <a:extLst>
              <a:ext uri="{FF2B5EF4-FFF2-40B4-BE49-F238E27FC236}">
                <a16:creationId xmlns:a16="http://schemas.microsoft.com/office/drawing/2014/main" id="{2212FE37-5D75-AE49-80F6-C92441A2652C}"/>
              </a:ext>
            </a:extLst>
          </p:cNvPr>
          <p:cNvGrpSpPr/>
          <p:nvPr/>
        </p:nvGrpSpPr>
        <p:grpSpPr>
          <a:xfrm>
            <a:off x="4629247" y="3560312"/>
            <a:ext cx="2877461" cy="2288627"/>
            <a:chOff x="4210701" y="3462339"/>
            <a:chExt cx="2877461" cy="2288627"/>
          </a:xfrm>
        </p:grpSpPr>
        <p:sp>
          <p:nvSpPr>
            <p:cNvPr id="25" name="Espace réservé du contenu 2">
              <a:extLst>
                <a:ext uri="{FF2B5EF4-FFF2-40B4-BE49-F238E27FC236}">
                  <a16:creationId xmlns:a16="http://schemas.microsoft.com/office/drawing/2014/main" id="{F3B7A559-3C2E-704E-AD07-D26A992CCB92}"/>
                </a:ext>
              </a:extLst>
            </p:cNvPr>
            <p:cNvSpPr txBox="1">
              <a:spLocks/>
            </p:cNvSpPr>
            <p:nvPr/>
          </p:nvSpPr>
          <p:spPr>
            <a:xfrm>
              <a:off x="4210701" y="3462339"/>
              <a:ext cx="2753918" cy="407128"/>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Ascensori</a:t>
              </a:r>
              <a:endParaRPr lang="en-US" dirty="0">
                <a:solidFill>
                  <a:schemeClr val="bg1"/>
                </a:solidFill>
              </a:endParaRPr>
            </a:p>
          </p:txBody>
        </p:sp>
        <p:pic>
          <p:nvPicPr>
            <p:cNvPr id="27" name="Image 26">
              <a:extLst>
                <a:ext uri="{FF2B5EF4-FFF2-40B4-BE49-F238E27FC236}">
                  <a16:creationId xmlns:a16="http://schemas.microsoft.com/office/drawing/2014/main" id="{323A56B4-56AD-284B-AE6B-659CEA0A90F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04878" y="3869467"/>
              <a:ext cx="2783284" cy="1881499"/>
            </a:xfrm>
            <a:prstGeom prst="rect">
              <a:avLst/>
            </a:prstGeom>
          </p:spPr>
        </p:pic>
      </p:grpSp>
      <p:sp>
        <p:nvSpPr>
          <p:cNvPr id="21" name="Espace réservé du numéro de diapositive 5">
            <a:extLst>
              <a:ext uri="{FF2B5EF4-FFF2-40B4-BE49-F238E27FC236}">
                <a16:creationId xmlns:a16="http://schemas.microsoft.com/office/drawing/2014/main" id="{A936591E-7C8E-4565-92FD-5C7940A3C605}"/>
              </a:ext>
            </a:extLst>
          </p:cNvPr>
          <p:cNvSpPr>
            <a:spLocks noGrp="1"/>
          </p:cNvSpPr>
          <p:nvPr>
            <p:ph type="sldNum" sz="quarter" idx="12"/>
          </p:nvPr>
        </p:nvSpPr>
        <p:spPr>
          <a:xfrm>
            <a:off x="11306167" y="6655049"/>
            <a:ext cx="471713" cy="159792"/>
          </a:xfrm>
        </p:spPr>
        <p:txBody>
          <a:bodyPr/>
          <a:lstStyle/>
          <a:p>
            <a:fld id="{B4EA6660-F7EC-4EF9-AF08-FD8E767A730B}" type="slidenum">
              <a:rPr lang="fr-FR" smtClean="0"/>
              <a:pPr/>
              <a:t>28</a:t>
            </a:fld>
            <a:endParaRPr lang="fr-FR"/>
          </a:p>
        </p:txBody>
      </p:sp>
      <p:sp>
        <p:nvSpPr>
          <p:cNvPr id="24" name="Espace réservé du contenu 2">
            <a:extLst>
              <a:ext uri="{FF2B5EF4-FFF2-40B4-BE49-F238E27FC236}">
                <a16:creationId xmlns:a16="http://schemas.microsoft.com/office/drawing/2014/main" id="{E58E467F-BFAF-4809-8E6B-794A697EEC4F}"/>
              </a:ext>
            </a:extLst>
          </p:cNvPr>
          <p:cNvSpPr txBox="1">
            <a:spLocks/>
          </p:cNvSpPr>
          <p:nvPr/>
        </p:nvSpPr>
        <p:spPr>
          <a:xfrm>
            <a:off x="469900" y="2303145"/>
            <a:ext cx="8229600" cy="1111467"/>
          </a:xfrm>
          <a:prstGeom prst="rect">
            <a:avLst/>
          </a:prstGeom>
          <a:no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600" dirty="0"/>
              <a:t>Per:</a:t>
            </a:r>
          </a:p>
          <a:p>
            <a:r>
              <a:rPr lang="it-IT" sz="1600" dirty="0"/>
              <a:t>azionamenti a velocità variabile </a:t>
            </a:r>
          </a:p>
          <a:p>
            <a:r>
              <a:rPr lang="it-IT" sz="1600" dirty="0"/>
              <a:t>carichi critici in caso di rete inquinata (armoniche, sovratensioni)</a:t>
            </a:r>
            <a:endParaRPr lang="en-US" sz="1600" dirty="0"/>
          </a:p>
        </p:txBody>
      </p:sp>
      <p:grpSp>
        <p:nvGrpSpPr>
          <p:cNvPr id="10" name="Gruppo 9">
            <a:extLst>
              <a:ext uri="{FF2B5EF4-FFF2-40B4-BE49-F238E27FC236}">
                <a16:creationId xmlns:a16="http://schemas.microsoft.com/office/drawing/2014/main" id="{B3E32CE8-1A4A-4BAF-98DB-F34F3492A31C}"/>
              </a:ext>
            </a:extLst>
          </p:cNvPr>
          <p:cNvGrpSpPr/>
          <p:nvPr/>
        </p:nvGrpSpPr>
        <p:grpSpPr>
          <a:xfrm>
            <a:off x="8258812" y="3560312"/>
            <a:ext cx="2768601" cy="2288627"/>
            <a:chOff x="8258812" y="3560312"/>
            <a:chExt cx="2768601" cy="2288627"/>
          </a:xfrm>
        </p:grpSpPr>
        <p:sp>
          <p:nvSpPr>
            <p:cNvPr id="31" name="Espace réservé du contenu 2">
              <a:extLst>
                <a:ext uri="{FF2B5EF4-FFF2-40B4-BE49-F238E27FC236}">
                  <a16:creationId xmlns:a16="http://schemas.microsoft.com/office/drawing/2014/main" id="{0A905371-C367-6C4C-99A0-B63E94911C25}"/>
                </a:ext>
              </a:extLst>
            </p:cNvPr>
            <p:cNvSpPr txBox="1">
              <a:spLocks/>
            </p:cNvSpPr>
            <p:nvPr/>
          </p:nvSpPr>
          <p:spPr>
            <a:xfrm>
              <a:off x="8258812" y="3560312"/>
              <a:ext cx="2768601" cy="407128"/>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fr-FR" dirty="0">
                  <a:solidFill>
                    <a:schemeClr val="bg1"/>
                  </a:solidFill>
                </a:rPr>
                <a:t>UPS 3P</a:t>
              </a:r>
            </a:p>
          </p:txBody>
        </p:sp>
        <p:pic>
          <p:nvPicPr>
            <p:cNvPr id="6" name="Immagine 5" descr="Immagine che contiene testo, monitor&#10;&#10;Descrizione generata automaticamente">
              <a:extLst>
                <a:ext uri="{FF2B5EF4-FFF2-40B4-BE49-F238E27FC236}">
                  <a16:creationId xmlns:a16="http://schemas.microsoft.com/office/drawing/2014/main" id="{44A460F5-68A8-49A8-8DAA-C060A363AB0D}"/>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8775481" y="3967440"/>
              <a:ext cx="1881499" cy="1881499"/>
            </a:xfrm>
            <a:prstGeom prst="rect">
              <a:avLst/>
            </a:prstGeom>
          </p:spPr>
        </p:pic>
      </p:grpSp>
    </p:spTree>
    <p:extLst>
      <p:ext uri="{BB962C8B-B14F-4D97-AF65-F5344CB8AC3E}">
        <p14:creationId xmlns:p14="http://schemas.microsoft.com/office/powerpoint/2010/main" val="1282861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29</a:t>
            </a:fld>
            <a:endParaRPr lang="fr-FR"/>
          </a:p>
        </p:txBody>
      </p:sp>
      <p:sp>
        <p:nvSpPr>
          <p:cNvPr id="7" name="Titre 1">
            <a:extLst>
              <a:ext uri="{FF2B5EF4-FFF2-40B4-BE49-F238E27FC236}">
                <a16:creationId xmlns:a16="http://schemas.microsoft.com/office/drawing/2014/main" id="{EB20C1DF-3C73-42AD-A0D9-F4093921BC1C}"/>
              </a:ext>
            </a:extLst>
          </p:cNvPr>
          <p:cNvSpPr txBox="1">
            <a:spLocks/>
          </p:cNvSpPr>
          <p:nvPr/>
        </p:nvSpPr>
        <p:spPr>
          <a:xfrm>
            <a:off x="0" y="0"/>
            <a:ext cx="10172700"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a:t>Tipo B-SI </a:t>
            </a:r>
            <a:r>
              <a:rPr lang="fr-FR" sz="1800">
                <a:solidFill>
                  <a:schemeClr val="bg1"/>
                </a:solidFill>
              </a:rPr>
              <a:t>in </a:t>
            </a:r>
            <a:r>
              <a:rPr lang="fr-FR" sz="1800" err="1">
                <a:solidFill>
                  <a:schemeClr val="bg1"/>
                </a:solidFill>
              </a:rPr>
              <a:t>versione</a:t>
            </a:r>
            <a:r>
              <a:rPr lang="fr-FR" sz="1800">
                <a:solidFill>
                  <a:schemeClr val="bg1"/>
                </a:solidFill>
              </a:rPr>
              <a:t> </a:t>
            </a:r>
            <a:r>
              <a:rPr lang="fr-FR" err="1">
                <a:solidFill>
                  <a:schemeClr val="bg1"/>
                </a:solidFill>
              </a:rPr>
              <a:t>Interruttore</a:t>
            </a:r>
            <a:r>
              <a:rPr lang="fr-FR">
                <a:solidFill>
                  <a:schemeClr val="bg1"/>
                </a:solidFill>
              </a:rPr>
              <a:t> </a:t>
            </a:r>
            <a:r>
              <a:rPr lang="fr-FR" err="1">
                <a:solidFill>
                  <a:schemeClr val="bg1"/>
                </a:solidFill>
              </a:rPr>
              <a:t>Differenziale</a:t>
            </a:r>
            <a:r>
              <a:rPr lang="fr-FR">
                <a:solidFill>
                  <a:schemeClr val="bg1"/>
                </a:solidFill>
              </a:rPr>
              <a:t> </a:t>
            </a:r>
            <a:r>
              <a:rPr lang="fr-FR" err="1">
                <a:solidFill>
                  <a:schemeClr val="bg1"/>
                </a:solidFill>
              </a:rPr>
              <a:t>Puro</a:t>
            </a:r>
            <a:endParaRPr lang="fr-FR">
              <a:solidFill>
                <a:schemeClr val="bg1"/>
              </a:solidFill>
            </a:endParaRPr>
          </a:p>
        </p:txBody>
      </p:sp>
      <p:sp>
        <p:nvSpPr>
          <p:cNvPr id="10" name="Content Placeholder 9">
            <a:extLst>
              <a:ext uri="{FF2B5EF4-FFF2-40B4-BE49-F238E27FC236}">
                <a16:creationId xmlns:a16="http://schemas.microsoft.com/office/drawing/2014/main" id="{50915F0C-B08E-43A7-8A64-0D70D5E1972B}"/>
              </a:ext>
            </a:extLst>
          </p:cNvPr>
          <p:cNvSpPr txBox="1">
            <a:spLocks/>
          </p:cNvSpPr>
          <p:nvPr/>
        </p:nvSpPr>
        <p:spPr>
          <a:xfrm>
            <a:off x="1167591" y="1672252"/>
            <a:ext cx="3376044" cy="1966580"/>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000" dirty="0">
                <a:solidFill>
                  <a:schemeClr val="bg2"/>
                </a:solidFill>
              </a:rPr>
              <a:t>Acti</a:t>
            </a:r>
            <a:r>
              <a:rPr lang="it-IT" sz="2000" b="1" dirty="0"/>
              <a:t>9</a:t>
            </a:r>
            <a:r>
              <a:rPr lang="it-IT" sz="2000" dirty="0">
                <a:solidFill>
                  <a:schemeClr val="bg2"/>
                </a:solidFill>
              </a:rPr>
              <a:t> Super-Immunizzato</a:t>
            </a:r>
          </a:p>
          <a:p>
            <a:r>
              <a:rPr lang="it-IT" sz="2000" dirty="0"/>
              <a:t>2P e 4P</a:t>
            </a:r>
          </a:p>
          <a:p>
            <a:r>
              <a:rPr lang="it-IT" sz="2000" dirty="0">
                <a:latin typeface="Arial" panose="020B0604020202020204" pitchFamily="34" charset="0"/>
                <a:cs typeface="Arial" panose="020B0604020202020204" pitchFamily="34" charset="0"/>
              </a:rPr>
              <a:t>I</a:t>
            </a:r>
            <a:r>
              <a:rPr lang="el-GR" sz="2000" baseline="-25000" dirty="0"/>
              <a:t> Δ</a:t>
            </a:r>
            <a:r>
              <a:rPr lang="it-IT" sz="2000" baseline="-25000" dirty="0"/>
              <a:t>n</a:t>
            </a:r>
            <a:r>
              <a:rPr lang="it-IT" sz="2000" dirty="0">
                <a:latin typeface="Arial" panose="020B0604020202020204" pitchFamily="34" charset="0"/>
                <a:cs typeface="Arial" panose="020B0604020202020204" pitchFamily="34" charset="0"/>
              </a:rPr>
              <a:t>  d</a:t>
            </a:r>
            <a:r>
              <a:rPr lang="it-IT" sz="2000" dirty="0"/>
              <a:t>a 30 </a:t>
            </a:r>
            <a:r>
              <a:rPr lang="it-IT" sz="2000" dirty="0" err="1"/>
              <a:t>mA</a:t>
            </a:r>
            <a:r>
              <a:rPr lang="it-IT" sz="2000" dirty="0"/>
              <a:t> a 500 </a:t>
            </a:r>
            <a:r>
              <a:rPr lang="it-IT" sz="2000" dirty="0" err="1"/>
              <a:t>mA</a:t>
            </a:r>
            <a:endParaRPr lang="it-IT" sz="2000" dirty="0"/>
          </a:p>
          <a:p>
            <a:r>
              <a:rPr lang="it-IT" sz="2000" dirty="0"/>
              <a:t>In fino a 80 A</a:t>
            </a:r>
          </a:p>
        </p:txBody>
      </p:sp>
      <p:pic>
        <p:nvPicPr>
          <p:cNvPr id="8" name="Immagine 7" descr="Immagine che contiene testo&#10;&#10;Descrizione generata automaticamente">
            <a:extLst>
              <a:ext uri="{FF2B5EF4-FFF2-40B4-BE49-F238E27FC236}">
                <a16:creationId xmlns:a16="http://schemas.microsoft.com/office/drawing/2014/main" id="{BD615190-491C-4EA7-847C-D1C4F9569C8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32249" y1="13008" x2="41463" y2="12737"/>
                        <a14:foregroundMark x1="43902" y1="11653" x2="50136" y2="12737"/>
                      </a14:backgroundRemoval>
                    </a14:imgEffect>
                  </a14:imgLayer>
                </a14:imgProps>
              </a:ext>
              <a:ext uri="{28A0092B-C50C-407E-A947-70E740481C1C}">
                <a14:useLocalDpi xmlns:a14="http://schemas.microsoft.com/office/drawing/2010/main" val="0"/>
              </a:ext>
            </a:extLst>
          </a:blip>
          <a:stretch>
            <a:fillRect/>
          </a:stretch>
        </p:blipFill>
        <p:spPr>
          <a:xfrm>
            <a:off x="4770738" y="2369857"/>
            <a:ext cx="3534739" cy="3534739"/>
          </a:xfrm>
          <a:prstGeom prst="rect">
            <a:avLst/>
          </a:prstGeom>
        </p:spPr>
      </p:pic>
      <p:grpSp>
        <p:nvGrpSpPr>
          <p:cNvPr id="3" name="Gruppo 2">
            <a:extLst>
              <a:ext uri="{FF2B5EF4-FFF2-40B4-BE49-F238E27FC236}">
                <a16:creationId xmlns:a16="http://schemas.microsoft.com/office/drawing/2014/main" id="{483F4A5C-C529-45E2-A3EB-D55278641BE6}"/>
              </a:ext>
            </a:extLst>
          </p:cNvPr>
          <p:cNvGrpSpPr/>
          <p:nvPr/>
        </p:nvGrpSpPr>
        <p:grpSpPr>
          <a:xfrm>
            <a:off x="4316532" y="4023391"/>
            <a:ext cx="2511828" cy="955040"/>
            <a:chOff x="6604727" y="4988835"/>
            <a:chExt cx="2511828" cy="955040"/>
          </a:xfrm>
        </p:grpSpPr>
        <p:sp>
          <p:nvSpPr>
            <p:cNvPr id="9" name="object 36">
              <a:extLst>
                <a:ext uri="{FF2B5EF4-FFF2-40B4-BE49-F238E27FC236}">
                  <a16:creationId xmlns:a16="http://schemas.microsoft.com/office/drawing/2014/main" id="{9E4C8596-48A2-4656-9C47-7440E7EE5B9C}"/>
                </a:ext>
              </a:extLst>
            </p:cNvPr>
            <p:cNvSpPr/>
            <p:nvPr/>
          </p:nvSpPr>
          <p:spPr>
            <a:xfrm>
              <a:off x="7239599" y="5011211"/>
              <a:ext cx="1742439" cy="626110"/>
            </a:xfrm>
            <a:custGeom>
              <a:avLst/>
              <a:gdLst/>
              <a:ahLst/>
              <a:cxnLst/>
              <a:rect l="l" t="t" r="r" b="b"/>
              <a:pathLst>
                <a:path w="1742440" h="626110">
                  <a:moveTo>
                    <a:pt x="0" y="0"/>
                  </a:moveTo>
                  <a:lnTo>
                    <a:pt x="1742401" y="625678"/>
                  </a:lnTo>
                </a:path>
              </a:pathLst>
            </a:custGeom>
            <a:ln w="9525">
              <a:solidFill>
                <a:srgbClr val="3DCD58"/>
              </a:solidFill>
            </a:ln>
          </p:spPr>
          <p:txBody>
            <a:bodyPr wrap="square" lIns="0" tIns="0" rIns="0" bIns="0" rtlCol="0"/>
            <a:lstStyle/>
            <a:p>
              <a:endParaRPr/>
            </a:p>
          </p:txBody>
        </p:sp>
        <p:sp>
          <p:nvSpPr>
            <p:cNvPr id="11" name="object 37">
              <a:extLst>
                <a:ext uri="{FF2B5EF4-FFF2-40B4-BE49-F238E27FC236}">
                  <a16:creationId xmlns:a16="http://schemas.microsoft.com/office/drawing/2014/main" id="{CDCC7018-36FA-4565-8A27-8375BB4368D9}"/>
                </a:ext>
              </a:extLst>
            </p:cNvPr>
            <p:cNvSpPr/>
            <p:nvPr/>
          </p:nvSpPr>
          <p:spPr>
            <a:xfrm>
              <a:off x="8858745" y="5637783"/>
              <a:ext cx="257810" cy="182880"/>
            </a:xfrm>
            <a:custGeom>
              <a:avLst/>
              <a:gdLst/>
              <a:ahLst/>
              <a:cxnLst/>
              <a:rect l="l" t="t" r="r" b="b"/>
              <a:pathLst>
                <a:path w="257809" h="182879">
                  <a:moveTo>
                    <a:pt x="0" y="182829"/>
                  </a:moveTo>
                  <a:lnTo>
                    <a:pt x="257301" y="182829"/>
                  </a:lnTo>
                  <a:lnTo>
                    <a:pt x="257301" y="0"/>
                  </a:lnTo>
                  <a:lnTo>
                    <a:pt x="0" y="0"/>
                  </a:lnTo>
                  <a:lnTo>
                    <a:pt x="0" y="182829"/>
                  </a:lnTo>
                  <a:close/>
                </a:path>
              </a:pathLst>
            </a:custGeom>
            <a:ln w="9525">
              <a:solidFill>
                <a:srgbClr val="3DCD58"/>
              </a:solidFill>
            </a:ln>
          </p:spPr>
          <p:txBody>
            <a:bodyPr wrap="square" lIns="0" tIns="0" rIns="0" bIns="0" rtlCol="0"/>
            <a:lstStyle/>
            <a:p>
              <a:endParaRPr/>
            </a:p>
          </p:txBody>
        </p:sp>
        <p:sp>
          <p:nvSpPr>
            <p:cNvPr id="12" name="object 38">
              <a:extLst>
                <a:ext uri="{FF2B5EF4-FFF2-40B4-BE49-F238E27FC236}">
                  <a16:creationId xmlns:a16="http://schemas.microsoft.com/office/drawing/2014/main" id="{19CD1708-9EBD-4D89-A310-3E828C04DD0F}"/>
                </a:ext>
              </a:extLst>
            </p:cNvPr>
            <p:cNvSpPr/>
            <p:nvPr/>
          </p:nvSpPr>
          <p:spPr>
            <a:xfrm>
              <a:off x="7156800" y="5819767"/>
              <a:ext cx="1822450" cy="120650"/>
            </a:xfrm>
            <a:custGeom>
              <a:avLst/>
              <a:gdLst/>
              <a:ahLst/>
              <a:cxnLst/>
              <a:rect l="l" t="t" r="r" b="b"/>
              <a:pathLst>
                <a:path w="1822450" h="120650">
                  <a:moveTo>
                    <a:pt x="0" y="120243"/>
                  </a:moveTo>
                  <a:lnTo>
                    <a:pt x="1822323" y="0"/>
                  </a:lnTo>
                </a:path>
              </a:pathLst>
            </a:custGeom>
            <a:ln w="9525">
              <a:solidFill>
                <a:srgbClr val="3DCD58"/>
              </a:solidFill>
            </a:ln>
          </p:spPr>
          <p:txBody>
            <a:bodyPr wrap="square" lIns="0" tIns="0" rIns="0" bIns="0" rtlCol="0"/>
            <a:lstStyle/>
            <a:p>
              <a:endParaRPr/>
            </a:p>
          </p:txBody>
        </p:sp>
        <p:sp>
          <p:nvSpPr>
            <p:cNvPr id="13" name="object 39">
              <a:extLst>
                <a:ext uri="{FF2B5EF4-FFF2-40B4-BE49-F238E27FC236}">
                  <a16:creationId xmlns:a16="http://schemas.microsoft.com/office/drawing/2014/main" id="{D0B43437-294F-4CB3-8D3E-EAB391C640BC}"/>
                </a:ext>
              </a:extLst>
            </p:cNvPr>
            <p:cNvSpPr/>
            <p:nvPr/>
          </p:nvSpPr>
          <p:spPr>
            <a:xfrm>
              <a:off x="6604727" y="4988835"/>
              <a:ext cx="955040" cy="955040"/>
            </a:xfrm>
            <a:custGeom>
              <a:avLst/>
              <a:gdLst/>
              <a:ahLst/>
              <a:cxnLst/>
              <a:rect l="l" t="t" r="r" b="b"/>
              <a:pathLst>
                <a:path w="955040" h="955039">
                  <a:moveTo>
                    <a:pt x="477469" y="954951"/>
                  </a:moveTo>
                  <a:lnTo>
                    <a:pt x="526288" y="952486"/>
                  </a:lnTo>
                  <a:lnTo>
                    <a:pt x="573697" y="945250"/>
                  </a:lnTo>
                  <a:lnTo>
                    <a:pt x="619455" y="933485"/>
                  </a:lnTo>
                  <a:lnTo>
                    <a:pt x="663323" y="917429"/>
                  </a:lnTo>
                  <a:lnTo>
                    <a:pt x="705061" y="897323"/>
                  </a:lnTo>
                  <a:lnTo>
                    <a:pt x="744428" y="873407"/>
                  </a:lnTo>
                  <a:lnTo>
                    <a:pt x="781185" y="845921"/>
                  </a:lnTo>
                  <a:lnTo>
                    <a:pt x="815092" y="815105"/>
                  </a:lnTo>
                  <a:lnTo>
                    <a:pt x="845908" y="781198"/>
                  </a:lnTo>
                  <a:lnTo>
                    <a:pt x="873395" y="744441"/>
                  </a:lnTo>
                  <a:lnTo>
                    <a:pt x="897311" y="705073"/>
                  </a:lnTo>
                  <a:lnTo>
                    <a:pt x="917417" y="663336"/>
                  </a:lnTo>
                  <a:lnTo>
                    <a:pt x="933472" y="619468"/>
                  </a:lnTo>
                  <a:lnTo>
                    <a:pt x="945238" y="573709"/>
                  </a:lnTo>
                  <a:lnTo>
                    <a:pt x="952473" y="526300"/>
                  </a:lnTo>
                  <a:lnTo>
                    <a:pt x="954938" y="477481"/>
                  </a:lnTo>
                  <a:lnTo>
                    <a:pt x="952473" y="428662"/>
                  </a:lnTo>
                  <a:lnTo>
                    <a:pt x="945238" y="381253"/>
                  </a:lnTo>
                  <a:lnTo>
                    <a:pt x="933472" y="335494"/>
                  </a:lnTo>
                  <a:lnTo>
                    <a:pt x="917417" y="291625"/>
                  </a:lnTo>
                  <a:lnTo>
                    <a:pt x="897311" y="249887"/>
                  </a:lnTo>
                  <a:lnTo>
                    <a:pt x="873395" y="210518"/>
                  </a:lnTo>
                  <a:lnTo>
                    <a:pt x="845908" y="173760"/>
                  </a:lnTo>
                  <a:lnTo>
                    <a:pt x="815092" y="139852"/>
                  </a:lnTo>
                  <a:lnTo>
                    <a:pt x="781185" y="109034"/>
                  </a:lnTo>
                  <a:lnTo>
                    <a:pt x="744428" y="81547"/>
                  </a:lnTo>
                  <a:lnTo>
                    <a:pt x="705061" y="57630"/>
                  </a:lnTo>
                  <a:lnTo>
                    <a:pt x="663323" y="37523"/>
                  </a:lnTo>
                  <a:lnTo>
                    <a:pt x="619455" y="21466"/>
                  </a:lnTo>
                  <a:lnTo>
                    <a:pt x="573697" y="9700"/>
                  </a:lnTo>
                  <a:lnTo>
                    <a:pt x="526288" y="2465"/>
                  </a:lnTo>
                  <a:lnTo>
                    <a:pt x="477469" y="0"/>
                  </a:lnTo>
                  <a:lnTo>
                    <a:pt x="428650" y="2465"/>
                  </a:lnTo>
                  <a:lnTo>
                    <a:pt x="381241" y="9700"/>
                  </a:lnTo>
                  <a:lnTo>
                    <a:pt x="335483" y="21466"/>
                  </a:lnTo>
                  <a:lnTo>
                    <a:pt x="291615" y="37523"/>
                  </a:lnTo>
                  <a:lnTo>
                    <a:pt x="249877" y="57630"/>
                  </a:lnTo>
                  <a:lnTo>
                    <a:pt x="210509" y="81547"/>
                  </a:lnTo>
                  <a:lnTo>
                    <a:pt x="173752" y="109034"/>
                  </a:lnTo>
                  <a:lnTo>
                    <a:pt x="139846" y="139852"/>
                  </a:lnTo>
                  <a:lnTo>
                    <a:pt x="109029" y="173760"/>
                  </a:lnTo>
                  <a:lnTo>
                    <a:pt x="81543" y="210518"/>
                  </a:lnTo>
                  <a:lnTo>
                    <a:pt x="57627" y="249887"/>
                  </a:lnTo>
                  <a:lnTo>
                    <a:pt x="37521" y="291625"/>
                  </a:lnTo>
                  <a:lnTo>
                    <a:pt x="21465" y="335494"/>
                  </a:lnTo>
                  <a:lnTo>
                    <a:pt x="9700" y="381253"/>
                  </a:lnTo>
                  <a:lnTo>
                    <a:pt x="2465" y="428662"/>
                  </a:lnTo>
                  <a:lnTo>
                    <a:pt x="0" y="477481"/>
                  </a:lnTo>
                  <a:lnTo>
                    <a:pt x="2465" y="526300"/>
                  </a:lnTo>
                  <a:lnTo>
                    <a:pt x="9700" y="573709"/>
                  </a:lnTo>
                  <a:lnTo>
                    <a:pt x="21465" y="619468"/>
                  </a:lnTo>
                  <a:lnTo>
                    <a:pt x="37521" y="663336"/>
                  </a:lnTo>
                  <a:lnTo>
                    <a:pt x="57627" y="705073"/>
                  </a:lnTo>
                  <a:lnTo>
                    <a:pt x="81543" y="744441"/>
                  </a:lnTo>
                  <a:lnTo>
                    <a:pt x="109029" y="781198"/>
                  </a:lnTo>
                  <a:lnTo>
                    <a:pt x="139846" y="815105"/>
                  </a:lnTo>
                  <a:lnTo>
                    <a:pt x="173752" y="845921"/>
                  </a:lnTo>
                  <a:lnTo>
                    <a:pt x="210509" y="873407"/>
                  </a:lnTo>
                  <a:lnTo>
                    <a:pt x="249877" y="897323"/>
                  </a:lnTo>
                  <a:lnTo>
                    <a:pt x="291615" y="917429"/>
                  </a:lnTo>
                  <a:lnTo>
                    <a:pt x="335483" y="933485"/>
                  </a:lnTo>
                  <a:lnTo>
                    <a:pt x="381241" y="945250"/>
                  </a:lnTo>
                  <a:lnTo>
                    <a:pt x="428650" y="952486"/>
                  </a:lnTo>
                  <a:lnTo>
                    <a:pt x="477469" y="954951"/>
                  </a:lnTo>
                  <a:close/>
                </a:path>
              </a:pathLst>
            </a:custGeom>
            <a:ln w="9525">
              <a:solidFill>
                <a:srgbClr val="3DCD58"/>
              </a:solidFill>
            </a:ln>
          </p:spPr>
          <p:txBody>
            <a:bodyPr wrap="square" lIns="0" tIns="0" rIns="0" bIns="0" rtlCol="0"/>
            <a:lstStyle/>
            <a:p>
              <a:endParaRPr/>
            </a:p>
          </p:txBody>
        </p:sp>
        <p:pic>
          <p:nvPicPr>
            <p:cNvPr id="14" name="object 40">
              <a:extLst>
                <a:ext uri="{FF2B5EF4-FFF2-40B4-BE49-F238E27FC236}">
                  <a16:creationId xmlns:a16="http://schemas.microsoft.com/office/drawing/2014/main" id="{32763AC0-07D0-4951-B54B-E9C77211C152}"/>
                </a:ext>
              </a:extLst>
            </p:cNvPr>
            <p:cNvPicPr/>
            <p:nvPr/>
          </p:nvPicPr>
          <p:blipFill>
            <a:blip r:embed="rId5" cstate="print"/>
            <a:stretch>
              <a:fillRect/>
            </a:stretch>
          </p:blipFill>
          <p:spPr>
            <a:xfrm>
              <a:off x="6662690" y="5046807"/>
              <a:ext cx="839012" cy="839012"/>
            </a:xfrm>
            <a:prstGeom prst="rect">
              <a:avLst/>
            </a:prstGeom>
          </p:spPr>
        </p:pic>
      </p:grpSp>
      <p:pic>
        <p:nvPicPr>
          <p:cNvPr id="5" name="Immagine 4">
            <a:extLst>
              <a:ext uri="{FF2B5EF4-FFF2-40B4-BE49-F238E27FC236}">
                <a16:creationId xmlns:a16="http://schemas.microsoft.com/office/drawing/2014/main" id="{AB35688A-E9F5-4E82-B7FC-0EF28E423107}"/>
              </a:ext>
            </a:extLst>
          </p:cNvPr>
          <p:cNvPicPr>
            <a:picLocks noChangeAspect="1"/>
          </p:cNvPicPr>
          <p:nvPr/>
        </p:nvPicPr>
        <p:blipFill rotWithShape="1">
          <a:blip r:embed="rId6"/>
          <a:srcRect l="970" t="3569" r="9383" b="3550"/>
          <a:stretch/>
        </p:blipFill>
        <p:spPr>
          <a:xfrm>
            <a:off x="7131354" y="3197529"/>
            <a:ext cx="1277532" cy="1238337"/>
          </a:xfrm>
          <a:prstGeom prst="ellipse">
            <a:avLst/>
          </a:prstGeom>
        </p:spPr>
      </p:pic>
      <p:sp>
        <p:nvSpPr>
          <p:cNvPr id="15" name="Content Placeholder 9">
            <a:extLst>
              <a:ext uri="{FF2B5EF4-FFF2-40B4-BE49-F238E27FC236}">
                <a16:creationId xmlns:a16="http://schemas.microsoft.com/office/drawing/2014/main" id="{84C6746A-700E-4C2B-B956-9002E4D3B971}"/>
              </a:ext>
            </a:extLst>
          </p:cNvPr>
          <p:cNvSpPr txBox="1">
            <a:spLocks/>
          </p:cNvSpPr>
          <p:nvPr/>
        </p:nvSpPr>
        <p:spPr>
          <a:xfrm>
            <a:off x="8466951" y="2170646"/>
            <a:ext cx="2886850" cy="1966580"/>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2000" dirty="0"/>
              <a:t>LED</a:t>
            </a:r>
          </a:p>
          <a:p>
            <a:pPr algn="l"/>
            <a:r>
              <a:rPr lang="it-IT" sz="1800" b="0" i="0" u="none" strike="noStrike" baseline="0" dirty="0">
                <a:latin typeface="ArialMT"/>
              </a:rPr>
              <a:t>On: alimentato e pronto</a:t>
            </a:r>
          </a:p>
          <a:p>
            <a:pPr algn="l"/>
            <a:r>
              <a:rPr lang="it-IT" sz="1800" b="0" i="0" u="none" strike="noStrike" baseline="0" dirty="0">
                <a:latin typeface="ArialMT"/>
              </a:rPr>
              <a:t>Off: non alimentato</a:t>
            </a:r>
            <a:endParaRPr lang="it-IT" sz="2000" dirty="0"/>
          </a:p>
        </p:txBody>
      </p:sp>
      <p:pic>
        <p:nvPicPr>
          <p:cNvPr id="2" name="Immagine 1" descr="Immagine che contiene Elementi grafici, logo, Carattere, grafica&#10;&#10;Descrizione generata automaticamente">
            <a:extLst>
              <a:ext uri="{FF2B5EF4-FFF2-40B4-BE49-F238E27FC236}">
                <a16:creationId xmlns:a16="http://schemas.microsoft.com/office/drawing/2014/main" id="{D2A9D675-BF8E-F3F4-B2CC-7E2792BDC00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8570360" y="4008946"/>
            <a:ext cx="1559408" cy="769958"/>
          </a:xfrm>
          <a:prstGeom prst="rect">
            <a:avLst/>
          </a:prstGeom>
        </p:spPr>
      </p:pic>
      <p:pic>
        <p:nvPicPr>
          <p:cNvPr id="6" name="Picture 2" descr="A picture containing text, clock, device&#10;&#10;Description automatically generated">
            <a:extLst>
              <a:ext uri="{FF2B5EF4-FFF2-40B4-BE49-F238E27FC236}">
                <a16:creationId xmlns:a16="http://schemas.microsoft.com/office/drawing/2014/main" id="{CC31DBA5-6E6E-3524-1ED5-CD8D1593D6E3}"/>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34805" y="4137226"/>
            <a:ext cx="1195348" cy="2094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942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id="{F1DB37C2-D279-41BD-9C19-02FBB256E88B}"/>
              </a:ext>
            </a:extLst>
          </p:cNvPr>
          <p:cNvSpPr>
            <a:spLocks noGrp="1"/>
          </p:cNvSpPr>
          <p:nvPr>
            <p:ph type="title"/>
          </p:nvPr>
        </p:nvSpPr>
        <p:spPr/>
        <p:txBody>
          <a:bodyPr/>
          <a:lstStyle/>
          <a:p>
            <a:r>
              <a:rPr lang="it-IT"/>
              <a:t>Tipi di impianti che prevedono la protezione differenziale</a:t>
            </a:r>
          </a:p>
        </p:txBody>
      </p:sp>
      <p:sp>
        <p:nvSpPr>
          <p:cNvPr id="27" name="Espace réservé du contenu 1">
            <a:extLst>
              <a:ext uri="{FF2B5EF4-FFF2-40B4-BE49-F238E27FC236}">
                <a16:creationId xmlns:a16="http://schemas.microsoft.com/office/drawing/2014/main" id="{311801C0-1AF4-414F-A493-149934533CC4}"/>
              </a:ext>
            </a:extLst>
          </p:cNvPr>
          <p:cNvSpPr>
            <a:spLocks noGrp="1"/>
          </p:cNvSpPr>
          <p:nvPr>
            <p:ph idx="1"/>
          </p:nvPr>
        </p:nvSpPr>
        <p:spPr>
          <a:xfrm>
            <a:off x="362299" y="1035622"/>
            <a:ext cx="11480939" cy="3859107"/>
          </a:xfrm>
        </p:spPr>
        <p:txBody>
          <a:bodyPr>
            <a:normAutofit/>
          </a:bodyPr>
          <a:lstStyle/>
          <a:p>
            <a:pPr marL="0" indent="0">
              <a:buNone/>
            </a:pPr>
            <a:r>
              <a:rPr lang="it-IT" sz="2000" b="1">
                <a:solidFill>
                  <a:schemeClr val="bg2"/>
                </a:solidFill>
                <a:effectLst/>
                <a:ea typeface="Times New Roman" panose="02020603050405020304" pitchFamily="18" charset="0"/>
              </a:rPr>
              <a:t>CEI 64-8: </a:t>
            </a:r>
            <a:r>
              <a:rPr lang="it-IT" sz="2000">
                <a:effectLst/>
                <a:ea typeface="Times New Roman" panose="02020603050405020304" pitchFamily="18" charset="0"/>
              </a:rPr>
              <a:t>norma per </a:t>
            </a:r>
            <a:r>
              <a:rPr lang="it-IT" sz="2000" b="1">
                <a:solidFill>
                  <a:schemeClr val="bg2"/>
                </a:solidFill>
                <a:effectLst/>
                <a:ea typeface="Times New Roman" panose="02020603050405020304" pitchFamily="18" charset="0"/>
              </a:rPr>
              <a:t>impianti elettrici utilizzatori in BT </a:t>
            </a:r>
            <a:r>
              <a:rPr lang="it-IT" sz="2000">
                <a:ea typeface="Times New Roman" panose="02020603050405020304" pitchFamily="18" charset="0"/>
              </a:rPr>
              <a:t>(</a:t>
            </a:r>
            <a:r>
              <a:rPr lang="it-IT" sz="2000" err="1">
                <a:ea typeface="Times New Roman" panose="02020603050405020304" pitchFamily="18" charset="0"/>
              </a:rPr>
              <a:t>Vn</a:t>
            </a:r>
            <a:r>
              <a:rPr lang="it-IT" sz="2000">
                <a:ea typeface="Times New Roman" panose="02020603050405020304" pitchFamily="18" charset="0"/>
              </a:rPr>
              <a:t> ≤</a:t>
            </a:r>
            <a:r>
              <a:rPr lang="it-IT" sz="2000">
                <a:effectLst/>
                <a:ea typeface="Times New Roman" panose="02020603050405020304" pitchFamily="18" charset="0"/>
              </a:rPr>
              <a:t> 1000 V AC e 1500 V DC)</a:t>
            </a:r>
          </a:p>
          <a:p>
            <a:pPr marL="0" indent="0">
              <a:buNone/>
            </a:pPr>
            <a:endParaRPr lang="it-IT" sz="2000">
              <a:effectLst/>
              <a:ea typeface="Times New Roman" panose="02020603050405020304" pitchFamily="18" charset="0"/>
            </a:endParaRPr>
          </a:p>
          <a:p>
            <a:pPr marL="0" indent="0">
              <a:buNone/>
            </a:pPr>
            <a:r>
              <a:rPr lang="it-IT" sz="2000" b="1">
                <a:solidFill>
                  <a:schemeClr val="bg2"/>
                </a:solidFill>
                <a:ea typeface="Times New Roman" panose="02020603050405020304" pitchFamily="18" charset="0"/>
              </a:rPr>
              <a:t>CEI 64-8/4-41: </a:t>
            </a:r>
            <a:r>
              <a:rPr lang="it-IT" sz="2000">
                <a:ea typeface="Times New Roman" panose="02020603050405020304" pitchFamily="18" charset="0"/>
              </a:rPr>
              <a:t>come</a:t>
            </a:r>
            <a:r>
              <a:rPr lang="it-IT" sz="2000">
                <a:effectLst/>
                <a:ea typeface="Times New Roman" panose="02020603050405020304" pitchFamily="18" charset="0"/>
              </a:rPr>
              <a:t> effettuare la </a:t>
            </a:r>
            <a:r>
              <a:rPr lang="it-IT" sz="2000" b="1">
                <a:solidFill>
                  <a:schemeClr val="bg2"/>
                </a:solidFill>
                <a:effectLst/>
                <a:ea typeface="Times New Roman" panose="02020603050405020304" pitchFamily="18" charset="0"/>
              </a:rPr>
              <a:t>protezione </a:t>
            </a:r>
            <a:r>
              <a:rPr lang="it-IT" sz="2000" b="1">
                <a:solidFill>
                  <a:schemeClr val="bg2"/>
                </a:solidFill>
                <a:ea typeface="Times New Roman" panose="02020603050405020304" pitchFamily="18" charset="0"/>
              </a:rPr>
              <a:t>contro i contatti indiretti</a:t>
            </a:r>
            <a:r>
              <a:rPr lang="it-IT" sz="2000">
                <a:ea typeface="Times New Roman" panose="02020603050405020304" pitchFamily="18" charset="0"/>
              </a:rPr>
              <a:t>, </a:t>
            </a:r>
            <a:r>
              <a:rPr lang="it-IT" sz="2000">
                <a:effectLst/>
                <a:ea typeface="Times New Roman" panose="02020603050405020304" pitchFamily="18" charset="0"/>
              </a:rPr>
              <a:t>mediante </a:t>
            </a:r>
            <a:r>
              <a:rPr lang="it-IT" sz="2000">
                <a:solidFill>
                  <a:schemeClr val="bg2"/>
                </a:solidFill>
                <a:effectLst/>
                <a:ea typeface="Times New Roman" panose="02020603050405020304" pitchFamily="18" charset="0"/>
              </a:rPr>
              <a:t>interruzione automatica della alimentazione</a:t>
            </a:r>
            <a:r>
              <a:rPr lang="it-IT" sz="2000">
                <a:effectLst/>
                <a:ea typeface="Times New Roman" panose="02020603050405020304" pitchFamily="18" charset="0"/>
              </a:rPr>
              <a:t>, </a:t>
            </a:r>
            <a:r>
              <a:rPr lang="it-IT" sz="2000"/>
              <a:t>per i diversi tipi di </a:t>
            </a:r>
            <a:r>
              <a:rPr lang="it-IT" sz="2000">
                <a:solidFill>
                  <a:schemeClr val="bg2"/>
                </a:solidFill>
              </a:rPr>
              <a:t>impianto</a:t>
            </a:r>
            <a:r>
              <a:rPr lang="it-IT" sz="2400"/>
              <a:t>:</a:t>
            </a:r>
          </a:p>
          <a:p>
            <a:pPr marL="228600" lvl="2">
              <a:spcBef>
                <a:spcPts val="1000"/>
              </a:spcBef>
              <a:buClr>
                <a:schemeClr val="accent1"/>
              </a:buClr>
            </a:pPr>
            <a:r>
              <a:rPr lang="it-IT" sz="1800" b="1">
                <a:solidFill>
                  <a:srgbClr val="3DCD58"/>
                </a:solidFill>
              </a:rPr>
              <a:t>TT</a:t>
            </a:r>
            <a:r>
              <a:rPr lang="it-IT" sz="1800"/>
              <a:t> </a:t>
            </a:r>
            <a:r>
              <a:rPr lang="it-IT" sz="1800">
                <a:sym typeface="Wingdings" panose="05000000000000000000" pitchFamily="2" charset="2"/>
              </a:rPr>
              <a:t> </a:t>
            </a:r>
            <a:r>
              <a:rPr lang="it-IT" sz="1800" b="1">
                <a:solidFill>
                  <a:schemeClr val="bg2"/>
                </a:solidFill>
                <a:sym typeface="Wingdings" panose="05000000000000000000" pitchFamily="2" charset="2"/>
              </a:rPr>
              <a:t>Differenziale obbligatorio</a:t>
            </a:r>
            <a:r>
              <a:rPr lang="it-IT" sz="1800"/>
              <a:t> </a:t>
            </a:r>
          </a:p>
          <a:p>
            <a:pPr marL="228600" lvl="2">
              <a:spcBef>
                <a:spcPts val="1000"/>
              </a:spcBef>
              <a:buClr>
                <a:schemeClr val="accent1"/>
              </a:buClr>
            </a:pPr>
            <a:r>
              <a:rPr lang="it-IT" sz="1800" b="1">
                <a:solidFill>
                  <a:srgbClr val="3DCD58"/>
                </a:solidFill>
              </a:rPr>
              <a:t>TN-S</a:t>
            </a:r>
            <a:r>
              <a:rPr lang="it-IT" sz="1800"/>
              <a:t> </a:t>
            </a:r>
            <a:r>
              <a:rPr lang="it-IT" sz="1800">
                <a:sym typeface="Wingdings" panose="05000000000000000000" pitchFamily="2" charset="2"/>
              </a:rPr>
              <a:t> </a:t>
            </a:r>
            <a:r>
              <a:rPr lang="it-IT" sz="1800" b="1">
                <a:solidFill>
                  <a:schemeClr val="bg2"/>
                </a:solidFill>
                <a:sym typeface="Wingdings" panose="05000000000000000000" pitchFamily="2" charset="2"/>
              </a:rPr>
              <a:t>Differenziale</a:t>
            </a:r>
            <a:r>
              <a:rPr lang="it-IT" sz="1800">
                <a:sym typeface="Wingdings" panose="05000000000000000000" pitchFamily="2" charset="2"/>
              </a:rPr>
              <a:t> da utilizzare </a:t>
            </a:r>
            <a:r>
              <a:rPr lang="it-IT" sz="1800" b="1">
                <a:solidFill>
                  <a:schemeClr val="bg2"/>
                </a:solidFill>
                <a:sym typeface="Wingdings" panose="05000000000000000000" pitchFamily="2" charset="2"/>
              </a:rPr>
              <a:t>se sovracorrente bassa </a:t>
            </a:r>
            <a:r>
              <a:rPr lang="it-IT" sz="1800"/>
              <a:t>(conduttori lunghi, alimentazione debole, …)</a:t>
            </a:r>
          </a:p>
          <a:p>
            <a:pPr marL="228600" lvl="2">
              <a:spcBef>
                <a:spcPts val="1000"/>
              </a:spcBef>
              <a:buClr>
                <a:schemeClr val="accent1"/>
              </a:buClr>
            </a:pPr>
            <a:r>
              <a:rPr lang="it-IT" sz="1800" b="1">
                <a:solidFill>
                  <a:srgbClr val="3DCD58"/>
                </a:solidFill>
              </a:rPr>
              <a:t>TN-C</a:t>
            </a:r>
            <a:r>
              <a:rPr lang="it-IT" sz="1800"/>
              <a:t> </a:t>
            </a:r>
            <a:r>
              <a:rPr lang="it-IT" sz="1800">
                <a:sym typeface="Wingdings" panose="05000000000000000000" pitchFamily="2" charset="2"/>
              </a:rPr>
              <a:t> </a:t>
            </a:r>
            <a:r>
              <a:rPr lang="it-IT" sz="1800" b="1">
                <a:solidFill>
                  <a:schemeClr val="bg2"/>
                </a:solidFill>
                <a:sym typeface="Wingdings" panose="05000000000000000000" pitchFamily="2" charset="2"/>
              </a:rPr>
              <a:t>Differenziale </a:t>
            </a:r>
            <a:r>
              <a:rPr lang="it-IT" sz="1800" b="1">
                <a:solidFill>
                  <a:schemeClr val="bg2"/>
                </a:solidFill>
              </a:rPr>
              <a:t>non può essere usato</a:t>
            </a:r>
          </a:p>
          <a:p>
            <a:pPr marL="228600" lvl="2">
              <a:spcBef>
                <a:spcPts val="1000"/>
              </a:spcBef>
              <a:buClr>
                <a:schemeClr val="accent1"/>
              </a:buClr>
            </a:pPr>
            <a:r>
              <a:rPr lang="it-IT" sz="1800" b="1">
                <a:solidFill>
                  <a:srgbClr val="3DCD58"/>
                </a:solidFill>
              </a:rPr>
              <a:t>IT</a:t>
            </a:r>
            <a:r>
              <a:rPr lang="it-IT" sz="1800">
                <a:sym typeface="Wingdings" panose="05000000000000000000" pitchFamily="2" charset="2"/>
              </a:rPr>
              <a:t>  </a:t>
            </a:r>
            <a:r>
              <a:rPr lang="it-IT" sz="1800" b="1">
                <a:solidFill>
                  <a:schemeClr val="bg2"/>
                </a:solidFill>
                <a:sym typeface="Wingdings" panose="05000000000000000000" pitchFamily="2" charset="2"/>
              </a:rPr>
              <a:t>Differenziale </a:t>
            </a:r>
            <a:r>
              <a:rPr lang="it-IT" sz="1800"/>
              <a:t>può essere richiesto </a:t>
            </a:r>
            <a:r>
              <a:rPr lang="it-IT" sz="1800" b="1">
                <a:solidFill>
                  <a:schemeClr val="bg2"/>
                </a:solidFill>
              </a:rPr>
              <a:t>in caso di secondo guasto</a:t>
            </a:r>
            <a:endParaRPr lang="it-IT" sz="1800"/>
          </a:p>
        </p:txBody>
      </p:sp>
      <p:pic>
        <p:nvPicPr>
          <p:cNvPr id="22" name="Immagine 21">
            <a:extLst>
              <a:ext uri="{FF2B5EF4-FFF2-40B4-BE49-F238E27FC236}">
                <a16:creationId xmlns:a16="http://schemas.microsoft.com/office/drawing/2014/main" id="{9D4835F8-2A21-4CCC-BCFA-A69448F4AAD9}"/>
              </a:ext>
            </a:extLst>
          </p:cNvPr>
          <p:cNvPicPr>
            <a:picLocks noChangeAspect="1"/>
          </p:cNvPicPr>
          <p:nvPr/>
        </p:nvPicPr>
        <p:blipFill rotWithShape="1">
          <a:blip r:embed="rId3"/>
          <a:srcRect r="75452"/>
          <a:stretch/>
        </p:blipFill>
        <p:spPr>
          <a:xfrm>
            <a:off x="2609009" y="4327950"/>
            <a:ext cx="1711979" cy="1581309"/>
          </a:xfrm>
          <a:prstGeom prst="rect">
            <a:avLst/>
          </a:prstGeom>
        </p:spPr>
      </p:pic>
      <p:pic>
        <p:nvPicPr>
          <p:cNvPr id="24" name="Immagine 23">
            <a:extLst>
              <a:ext uri="{FF2B5EF4-FFF2-40B4-BE49-F238E27FC236}">
                <a16:creationId xmlns:a16="http://schemas.microsoft.com/office/drawing/2014/main" id="{63469A87-E21C-4D63-8936-817CA256BFA1}"/>
              </a:ext>
            </a:extLst>
          </p:cNvPr>
          <p:cNvPicPr>
            <a:picLocks noChangeAspect="1"/>
          </p:cNvPicPr>
          <p:nvPr/>
        </p:nvPicPr>
        <p:blipFill rotWithShape="1">
          <a:blip r:embed="rId3"/>
          <a:srcRect l="24548" r="50900"/>
          <a:stretch/>
        </p:blipFill>
        <p:spPr>
          <a:xfrm>
            <a:off x="4320987" y="4327950"/>
            <a:ext cx="1712259" cy="1581309"/>
          </a:xfrm>
          <a:prstGeom prst="rect">
            <a:avLst/>
          </a:prstGeom>
        </p:spPr>
      </p:pic>
      <p:pic>
        <p:nvPicPr>
          <p:cNvPr id="25" name="Immagine 24">
            <a:extLst>
              <a:ext uri="{FF2B5EF4-FFF2-40B4-BE49-F238E27FC236}">
                <a16:creationId xmlns:a16="http://schemas.microsoft.com/office/drawing/2014/main" id="{A54AC2FF-80A4-4637-8910-8DB687F73CF8}"/>
              </a:ext>
            </a:extLst>
          </p:cNvPr>
          <p:cNvPicPr>
            <a:picLocks noChangeAspect="1"/>
          </p:cNvPicPr>
          <p:nvPr/>
        </p:nvPicPr>
        <p:blipFill rotWithShape="1">
          <a:blip r:embed="rId3"/>
          <a:srcRect l="49100" r="25833"/>
          <a:stretch/>
        </p:blipFill>
        <p:spPr>
          <a:xfrm>
            <a:off x="6033246" y="4327949"/>
            <a:ext cx="1748119" cy="1581309"/>
          </a:xfrm>
          <a:prstGeom prst="rect">
            <a:avLst/>
          </a:prstGeom>
        </p:spPr>
      </p:pic>
      <p:pic>
        <p:nvPicPr>
          <p:cNvPr id="26" name="Immagine 25">
            <a:extLst>
              <a:ext uri="{FF2B5EF4-FFF2-40B4-BE49-F238E27FC236}">
                <a16:creationId xmlns:a16="http://schemas.microsoft.com/office/drawing/2014/main" id="{17C18A79-1B0F-410E-B365-39CEB45C04FC}"/>
              </a:ext>
            </a:extLst>
          </p:cNvPr>
          <p:cNvPicPr>
            <a:picLocks noChangeAspect="1"/>
          </p:cNvPicPr>
          <p:nvPr/>
        </p:nvPicPr>
        <p:blipFill rotWithShape="1">
          <a:blip r:embed="rId3"/>
          <a:srcRect l="74168" r="-2"/>
          <a:stretch/>
        </p:blipFill>
        <p:spPr>
          <a:xfrm>
            <a:off x="7781365" y="4327949"/>
            <a:ext cx="1801626" cy="1581309"/>
          </a:xfrm>
          <a:prstGeom prst="rect">
            <a:avLst/>
          </a:prstGeom>
        </p:spPr>
      </p:pic>
    </p:spTree>
    <p:extLst>
      <p:ext uri="{BB962C8B-B14F-4D97-AF65-F5344CB8AC3E}">
        <p14:creationId xmlns:p14="http://schemas.microsoft.com/office/powerpoint/2010/main" val="336479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xEl>
                                              <p:pRg st="2" end="2"/>
                                            </p:txEl>
                                          </p:spTgt>
                                        </p:tgtEl>
                                        <p:attrNameLst>
                                          <p:attrName>style.visibility</p:attrName>
                                        </p:attrNameLst>
                                      </p:cBhvr>
                                      <p:to>
                                        <p:strVal val="visible"/>
                                      </p:to>
                                    </p:set>
                                    <p:animEffect transition="in" filter="fade">
                                      <p:cBhvr>
                                        <p:cTn id="7" dur="500"/>
                                        <p:tgtEl>
                                          <p:spTgt spid="2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3" end="3"/>
                                            </p:txEl>
                                          </p:spTgt>
                                        </p:tgtEl>
                                        <p:attrNameLst>
                                          <p:attrName>style.visibility</p:attrName>
                                        </p:attrNameLst>
                                      </p:cBhvr>
                                      <p:to>
                                        <p:strVal val="visible"/>
                                      </p:to>
                                    </p:set>
                                    <p:animEffect transition="in" filter="fade">
                                      <p:cBhvr>
                                        <p:cTn id="12" dur="500"/>
                                        <p:tgtEl>
                                          <p:spTgt spid="27">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5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7">
                                            <p:txEl>
                                              <p:pRg st="4" end="4"/>
                                            </p:txEl>
                                          </p:spTgt>
                                        </p:tgtEl>
                                        <p:attrNameLst>
                                          <p:attrName>style.visibility</p:attrName>
                                        </p:attrNameLst>
                                      </p:cBhvr>
                                      <p:to>
                                        <p:strVal val="visible"/>
                                      </p:to>
                                    </p:set>
                                    <p:animEffect transition="in" filter="fade">
                                      <p:cBhvr>
                                        <p:cTn id="20" dur="500"/>
                                        <p:tgtEl>
                                          <p:spTgt spid="27">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5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
                                            <p:txEl>
                                              <p:pRg st="5" end="5"/>
                                            </p:txEl>
                                          </p:spTgt>
                                        </p:tgtEl>
                                        <p:attrNameLst>
                                          <p:attrName>style.visibility</p:attrName>
                                        </p:attrNameLst>
                                      </p:cBhvr>
                                      <p:to>
                                        <p:strVal val="visible"/>
                                      </p:to>
                                    </p:set>
                                    <p:animEffect transition="in" filter="fade">
                                      <p:cBhvr>
                                        <p:cTn id="28" dur="500"/>
                                        <p:tgtEl>
                                          <p:spTgt spid="27">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7">
                                            <p:txEl>
                                              <p:pRg st="6" end="6"/>
                                            </p:txEl>
                                          </p:spTgt>
                                        </p:tgtEl>
                                        <p:attrNameLst>
                                          <p:attrName>style.visibility</p:attrName>
                                        </p:attrNameLst>
                                      </p:cBhvr>
                                      <p:to>
                                        <p:strVal val="visible"/>
                                      </p:to>
                                    </p:set>
                                    <p:animEffect transition="in" filter="fade">
                                      <p:cBhvr>
                                        <p:cTn id="36" dur="500"/>
                                        <p:tgtEl>
                                          <p:spTgt spid="27">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5B3926-AB54-4278-9884-D5CC04C6C14D}"/>
              </a:ext>
            </a:extLst>
          </p:cNvPr>
          <p:cNvSpPr>
            <a:spLocks noGrp="1"/>
          </p:cNvSpPr>
          <p:nvPr>
            <p:ph type="title"/>
          </p:nvPr>
        </p:nvSpPr>
        <p:spPr/>
        <p:txBody>
          <a:bodyPr>
            <a:normAutofit/>
          </a:bodyPr>
          <a:lstStyle/>
          <a:p>
            <a:r>
              <a:rPr lang="fr-FR" err="1"/>
              <a:t>Esempio</a:t>
            </a:r>
            <a:r>
              <a:rPr lang="fr-FR"/>
              <a:t> </a:t>
            </a:r>
            <a:r>
              <a:rPr lang="fr-FR" err="1"/>
              <a:t>applicativo</a:t>
            </a:r>
            <a:r>
              <a:rPr lang="fr-FR"/>
              <a:t>: La casa moderna</a:t>
            </a:r>
          </a:p>
        </p:txBody>
      </p:sp>
      <p:sp>
        <p:nvSpPr>
          <p:cNvPr id="6" name="Espace réservé du numéro de diapositive 5">
            <a:extLst>
              <a:ext uri="{FF2B5EF4-FFF2-40B4-BE49-F238E27FC236}">
                <a16:creationId xmlns:a16="http://schemas.microsoft.com/office/drawing/2014/main" id="{C0AD5656-442D-49C8-9ED5-5302F5620711}"/>
              </a:ext>
            </a:extLst>
          </p:cNvPr>
          <p:cNvSpPr>
            <a:spLocks noGrp="1"/>
          </p:cNvSpPr>
          <p:nvPr>
            <p:ph type="sldNum" sz="quarter" idx="12"/>
          </p:nvPr>
        </p:nvSpPr>
        <p:spPr/>
        <p:txBody>
          <a:bodyPr/>
          <a:lstStyle/>
          <a:p>
            <a:fld id="{B4EA6660-F7EC-4EF9-AF08-FD8E767A730B}" type="slidenum">
              <a:rPr lang="fr-FR" smtClean="0"/>
              <a:pPr/>
              <a:t>30</a:t>
            </a:fld>
            <a:endParaRPr lang="fr-FR"/>
          </a:p>
        </p:txBody>
      </p:sp>
      <p:sp>
        <p:nvSpPr>
          <p:cNvPr id="10" name="Rectangle 9">
            <a:extLst>
              <a:ext uri="{FF2B5EF4-FFF2-40B4-BE49-F238E27FC236}">
                <a16:creationId xmlns:a16="http://schemas.microsoft.com/office/drawing/2014/main" id="{E60F1D92-ED64-0442-8E6C-FC8DFC5AE050}"/>
              </a:ext>
            </a:extLst>
          </p:cNvPr>
          <p:cNvSpPr/>
          <p:nvPr/>
        </p:nvSpPr>
        <p:spPr>
          <a:xfrm>
            <a:off x="698500" y="1841500"/>
            <a:ext cx="3238500" cy="4457700"/>
          </a:xfrm>
          <a:prstGeom prst="rect">
            <a:avLst/>
          </a:prstGeom>
          <a:solidFill>
            <a:srgbClr val="282828">
              <a:alpha val="6785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gn="ctr"/>
            <a:r>
              <a:rPr lang="en-US" err="1">
                <a:solidFill>
                  <a:srgbClr val="3DCD58"/>
                </a:solidFill>
              </a:rPr>
              <a:t>Corridoio</a:t>
            </a:r>
            <a:r>
              <a:rPr lang="en-US">
                <a:solidFill>
                  <a:srgbClr val="3DCD58"/>
                </a:solidFill>
              </a:rPr>
              <a:t>, </a:t>
            </a:r>
          </a:p>
          <a:p>
            <a:pPr algn="ctr"/>
            <a:r>
              <a:rPr lang="en-US">
                <a:solidFill>
                  <a:srgbClr val="3DCD58"/>
                </a:solidFill>
              </a:rPr>
              <a:t>camere da </a:t>
            </a:r>
            <a:r>
              <a:rPr lang="en-US" err="1">
                <a:solidFill>
                  <a:srgbClr val="3DCD58"/>
                </a:solidFill>
              </a:rPr>
              <a:t>letto</a:t>
            </a:r>
            <a:endParaRPr lang="en-US">
              <a:solidFill>
                <a:srgbClr val="3DCD58"/>
              </a:solidFill>
            </a:endParaRPr>
          </a:p>
        </p:txBody>
      </p:sp>
      <p:sp>
        <p:nvSpPr>
          <p:cNvPr id="18" name="Rectangle 17">
            <a:extLst>
              <a:ext uri="{FF2B5EF4-FFF2-40B4-BE49-F238E27FC236}">
                <a16:creationId xmlns:a16="http://schemas.microsoft.com/office/drawing/2014/main" id="{61CA6C6A-363B-D241-9CD3-257561527953}"/>
              </a:ext>
            </a:extLst>
          </p:cNvPr>
          <p:cNvSpPr/>
          <p:nvPr/>
        </p:nvSpPr>
        <p:spPr>
          <a:xfrm>
            <a:off x="977900" y="2628900"/>
            <a:ext cx="2679700" cy="313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a:extLst>
              <a:ext uri="{FF2B5EF4-FFF2-40B4-BE49-F238E27FC236}">
                <a16:creationId xmlns:a16="http://schemas.microsoft.com/office/drawing/2014/main" id="{7C5510EA-FFA4-E743-BAB7-E0AE98F1F64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4365" y="2775965"/>
            <a:ext cx="1986770" cy="2841082"/>
          </a:xfrm>
          <a:prstGeom prst="rect">
            <a:avLst/>
          </a:prstGeom>
        </p:spPr>
      </p:pic>
      <p:sp>
        <p:nvSpPr>
          <p:cNvPr id="33" name="ZoneTexte 32">
            <a:extLst>
              <a:ext uri="{FF2B5EF4-FFF2-40B4-BE49-F238E27FC236}">
                <a16:creationId xmlns:a16="http://schemas.microsoft.com/office/drawing/2014/main" id="{B2F27DBE-7B25-4D19-89A6-EC1CF86E69A3}"/>
              </a:ext>
            </a:extLst>
          </p:cNvPr>
          <p:cNvSpPr txBox="1"/>
          <p:nvPr/>
        </p:nvSpPr>
        <p:spPr>
          <a:xfrm>
            <a:off x="2547335" y="3368896"/>
            <a:ext cx="815736" cy="307777"/>
          </a:xfrm>
          <a:prstGeom prst="rect">
            <a:avLst/>
          </a:prstGeom>
          <a:noFill/>
        </p:spPr>
        <p:txBody>
          <a:bodyPr wrap="none" rtlCol="0">
            <a:spAutoFit/>
          </a:bodyPr>
          <a:lstStyle/>
          <a:p>
            <a:pPr algn="l"/>
            <a:r>
              <a:rPr lang="fr-FR" sz="1400" dirty="0"/>
              <a:t>Tipo AC</a:t>
            </a:r>
          </a:p>
        </p:txBody>
      </p:sp>
      <p:grpSp>
        <p:nvGrpSpPr>
          <p:cNvPr id="4" name="Groupe 3">
            <a:extLst>
              <a:ext uri="{FF2B5EF4-FFF2-40B4-BE49-F238E27FC236}">
                <a16:creationId xmlns:a16="http://schemas.microsoft.com/office/drawing/2014/main" id="{8523C668-CE31-4BFC-8920-6EB8F768AEF9}"/>
              </a:ext>
            </a:extLst>
          </p:cNvPr>
          <p:cNvGrpSpPr/>
          <p:nvPr/>
        </p:nvGrpSpPr>
        <p:grpSpPr>
          <a:xfrm>
            <a:off x="8255000" y="1841500"/>
            <a:ext cx="3238500" cy="4457700"/>
            <a:chOff x="8255000" y="1841500"/>
            <a:chExt cx="3238500" cy="4457700"/>
          </a:xfrm>
        </p:grpSpPr>
        <p:sp>
          <p:nvSpPr>
            <p:cNvPr id="41" name="Rectangle 40">
              <a:extLst>
                <a:ext uri="{FF2B5EF4-FFF2-40B4-BE49-F238E27FC236}">
                  <a16:creationId xmlns:a16="http://schemas.microsoft.com/office/drawing/2014/main" id="{D7D90B14-0423-6644-9DCE-C4031FA5245F}"/>
                </a:ext>
              </a:extLst>
            </p:cNvPr>
            <p:cNvSpPr/>
            <p:nvPr/>
          </p:nvSpPr>
          <p:spPr>
            <a:xfrm>
              <a:off x="8255000" y="1841500"/>
              <a:ext cx="3238500" cy="4457700"/>
            </a:xfrm>
            <a:prstGeom prst="rect">
              <a:avLst/>
            </a:prstGeom>
            <a:solidFill>
              <a:srgbClr val="282828">
                <a:alpha val="6785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gn="ctr"/>
              <a:r>
                <a:rPr lang="it-IT" dirty="0">
                  <a:solidFill>
                    <a:srgbClr val="3DCD58"/>
                  </a:solidFill>
                </a:rPr>
                <a:t>Garage (colonnina di ricarica per veicoli elettrici non SE)</a:t>
              </a:r>
              <a:endParaRPr lang="en-US" dirty="0">
                <a:solidFill>
                  <a:srgbClr val="3DCD58"/>
                </a:solidFill>
              </a:endParaRPr>
            </a:p>
          </p:txBody>
        </p:sp>
        <p:sp>
          <p:nvSpPr>
            <p:cNvPr id="42" name="Rectangle 41">
              <a:extLst>
                <a:ext uri="{FF2B5EF4-FFF2-40B4-BE49-F238E27FC236}">
                  <a16:creationId xmlns:a16="http://schemas.microsoft.com/office/drawing/2014/main" id="{DBEFE45D-858A-7848-AFEE-D4AC945E3DE8}"/>
                </a:ext>
              </a:extLst>
            </p:cNvPr>
            <p:cNvSpPr/>
            <p:nvPr/>
          </p:nvSpPr>
          <p:spPr>
            <a:xfrm>
              <a:off x="8534400" y="2628900"/>
              <a:ext cx="2679700" cy="313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3" name="Image 42">
              <a:extLst>
                <a:ext uri="{FF2B5EF4-FFF2-40B4-BE49-F238E27FC236}">
                  <a16:creationId xmlns:a16="http://schemas.microsoft.com/office/drawing/2014/main" id="{33BBF962-1283-CD49-BAB9-5D842B8908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80865" y="2775965"/>
              <a:ext cx="1986770" cy="2841081"/>
            </a:xfrm>
            <a:prstGeom prst="rect">
              <a:avLst/>
            </a:prstGeom>
          </p:spPr>
        </p:pic>
        <p:sp>
          <p:nvSpPr>
            <p:cNvPr id="45" name="ZoneTexte 44">
              <a:extLst>
                <a:ext uri="{FF2B5EF4-FFF2-40B4-BE49-F238E27FC236}">
                  <a16:creationId xmlns:a16="http://schemas.microsoft.com/office/drawing/2014/main" id="{CCD17730-4E9D-4BBE-91CD-919136025139}"/>
                </a:ext>
              </a:extLst>
            </p:cNvPr>
            <p:cNvSpPr txBox="1"/>
            <p:nvPr/>
          </p:nvSpPr>
          <p:spPr>
            <a:xfrm>
              <a:off x="10087233" y="3559722"/>
              <a:ext cx="877792" cy="307777"/>
            </a:xfrm>
            <a:prstGeom prst="rect">
              <a:avLst/>
            </a:prstGeom>
            <a:noFill/>
          </p:spPr>
          <p:txBody>
            <a:bodyPr wrap="square" rtlCol="0">
              <a:spAutoFit/>
            </a:bodyPr>
            <a:lstStyle/>
            <a:p>
              <a:pPr algn="ctr"/>
              <a:r>
                <a:rPr lang="fr-FR" sz="1400" dirty="0"/>
                <a:t>Tipo B</a:t>
              </a:r>
            </a:p>
          </p:txBody>
        </p:sp>
      </p:grpSp>
      <p:grpSp>
        <p:nvGrpSpPr>
          <p:cNvPr id="5" name="Groupe 4">
            <a:extLst>
              <a:ext uri="{FF2B5EF4-FFF2-40B4-BE49-F238E27FC236}">
                <a16:creationId xmlns:a16="http://schemas.microsoft.com/office/drawing/2014/main" id="{47D6EF82-FA9C-434E-9E87-6294BC028C06}"/>
              </a:ext>
            </a:extLst>
          </p:cNvPr>
          <p:cNvGrpSpPr/>
          <p:nvPr/>
        </p:nvGrpSpPr>
        <p:grpSpPr>
          <a:xfrm>
            <a:off x="4476750" y="1841500"/>
            <a:ext cx="3238500" cy="4457700"/>
            <a:chOff x="4476750" y="1841500"/>
            <a:chExt cx="3238500" cy="4457700"/>
          </a:xfrm>
        </p:grpSpPr>
        <p:sp>
          <p:nvSpPr>
            <p:cNvPr id="36" name="Rectangle 35">
              <a:extLst>
                <a:ext uri="{FF2B5EF4-FFF2-40B4-BE49-F238E27FC236}">
                  <a16:creationId xmlns:a16="http://schemas.microsoft.com/office/drawing/2014/main" id="{60BF9B54-EEBA-C847-B30B-DB2725BD860B}"/>
                </a:ext>
              </a:extLst>
            </p:cNvPr>
            <p:cNvSpPr/>
            <p:nvPr/>
          </p:nvSpPr>
          <p:spPr>
            <a:xfrm>
              <a:off x="4476750" y="1841500"/>
              <a:ext cx="3238500" cy="4457700"/>
            </a:xfrm>
            <a:prstGeom prst="rect">
              <a:avLst/>
            </a:prstGeom>
            <a:solidFill>
              <a:srgbClr val="282828">
                <a:alpha val="6785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gn="ctr"/>
              <a:r>
                <a:rPr lang="it-IT">
                  <a:solidFill>
                    <a:srgbClr val="3DCD58"/>
                  </a:solidFill>
                </a:rPr>
                <a:t>Cucina (piastra di cottura a induzione)</a:t>
              </a:r>
              <a:endParaRPr lang="en-US">
                <a:solidFill>
                  <a:srgbClr val="3DCD58"/>
                </a:solidFill>
              </a:endParaRPr>
            </a:p>
          </p:txBody>
        </p:sp>
        <p:sp>
          <p:nvSpPr>
            <p:cNvPr id="37" name="Rectangle 36">
              <a:extLst>
                <a:ext uri="{FF2B5EF4-FFF2-40B4-BE49-F238E27FC236}">
                  <a16:creationId xmlns:a16="http://schemas.microsoft.com/office/drawing/2014/main" id="{F08FCB71-B353-F348-8A1D-D97F4273F8DF}"/>
                </a:ext>
              </a:extLst>
            </p:cNvPr>
            <p:cNvSpPr/>
            <p:nvPr/>
          </p:nvSpPr>
          <p:spPr>
            <a:xfrm>
              <a:off x="4756150" y="2628900"/>
              <a:ext cx="2679700" cy="313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8" name="Image 37">
              <a:extLst>
                <a:ext uri="{FF2B5EF4-FFF2-40B4-BE49-F238E27FC236}">
                  <a16:creationId xmlns:a16="http://schemas.microsoft.com/office/drawing/2014/main" id="{2EDA8310-907C-3446-95DE-3B2C881313C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02615" y="2775965"/>
              <a:ext cx="1986770" cy="2841081"/>
            </a:xfrm>
            <a:prstGeom prst="rect">
              <a:avLst/>
            </a:prstGeom>
          </p:spPr>
        </p:pic>
        <p:sp>
          <p:nvSpPr>
            <p:cNvPr id="46" name="ZoneTexte 45">
              <a:extLst>
                <a:ext uri="{FF2B5EF4-FFF2-40B4-BE49-F238E27FC236}">
                  <a16:creationId xmlns:a16="http://schemas.microsoft.com/office/drawing/2014/main" id="{EE5EC7B5-ECBD-47DF-BAEE-05A81AC81D3F}"/>
                </a:ext>
              </a:extLst>
            </p:cNvPr>
            <p:cNvSpPr txBox="1"/>
            <p:nvPr/>
          </p:nvSpPr>
          <p:spPr>
            <a:xfrm>
              <a:off x="6391503" y="3368896"/>
              <a:ext cx="685893" cy="307777"/>
            </a:xfrm>
            <a:prstGeom prst="rect">
              <a:avLst/>
            </a:prstGeom>
            <a:noFill/>
          </p:spPr>
          <p:txBody>
            <a:bodyPr wrap="none" rtlCol="0">
              <a:spAutoFit/>
            </a:bodyPr>
            <a:lstStyle/>
            <a:p>
              <a:pPr algn="l"/>
              <a:r>
                <a:rPr lang="fr-FR" sz="1400" dirty="0"/>
                <a:t>Tipo A</a:t>
              </a:r>
            </a:p>
          </p:txBody>
        </p:sp>
      </p:grpSp>
      <p:sp>
        <p:nvSpPr>
          <p:cNvPr id="3" name="CasellaDiTesto 2">
            <a:extLst>
              <a:ext uri="{FF2B5EF4-FFF2-40B4-BE49-F238E27FC236}">
                <a16:creationId xmlns:a16="http://schemas.microsoft.com/office/drawing/2014/main" id="{CE339BA5-67D4-4C9A-9059-7B840ACBC90F}"/>
              </a:ext>
            </a:extLst>
          </p:cNvPr>
          <p:cNvSpPr txBox="1"/>
          <p:nvPr/>
        </p:nvSpPr>
        <p:spPr>
          <a:xfrm>
            <a:off x="2642345" y="3075117"/>
            <a:ext cx="720725" cy="601555"/>
          </a:xfrm>
          <a:prstGeom prst="rect">
            <a:avLst/>
          </a:prstGeom>
          <a:solidFill>
            <a:srgbClr val="FFFFFF"/>
          </a:solidFill>
        </p:spPr>
        <p:txBody>
          <a:bodyPr wrap="square" rtlCol="0">
            <a:spAutoFit/>
          </a:bodyPr>
          <a:lstStyle/>
          <a:p>
            <a:pPr algn="l"/>
            <a:endParaRPr lang="it-IT" dirty="0">
              <a:solidFill>
                <a:schemeClr val="bg1"/>
              </a:solidFill>
            </a:endParaRPr>
          </a:p>
        </p:txBody>
      </p:sp>
      <p:sp>
        <p:nvSpPr>
          <p:cNvPr id="34" name="CasellaDiTesto 33">
            <a:extLst>
              <a:ext uri="{FF2B5EF4-FFF2-40B4-BE49-F238E27FC236}">
                <a16:creationId xmlns:a16="http://schemas.microsoft.com/office/drawing/2014/main" id="{C4F4B536-BE2C-42C0-8A00-9DEA5DD8F0C2}"/>
              </a:ext>
            </a:extLst>
          </p:cNvPr>
          <p:cNvSpPr txBox="1"/>
          <p:nvPr/>
        </p:nvSpPr>
        <p:spPr>
          <a:xfrm>
            <a:off x="6438656" y="3063046"/>
            <a:ext cx="720725" cy="601555"/>
          </a:xfrm>
          <a:prstGeom prst="rect">
            <a:avLst/>
          </a:prstGeom>
          <a:solidFill>
            <a:srgbClr val="FFFFFF"/>
          </a:solidFill>
        </p:spPr>
        <p:txBody>
          <a:bodyPr wrap="square" rtlCol="0">
            <a:spAutoFit/>
          </a:bodyPr>
          <a:lstStyle/>
          <a:p>
            <a:pPr algn="l"/>
            <a:endParaRPr lang="it-IT" dirty="0">
              <a:solidFill>
                <a:schemeClr val="bg1"/>
              </a:solidFill>
            </a:endParaRPr>
          </a:p>
        </p:txBody>
      </p:sp>
      <p:sp>
        <p:nvSpPr>
          <p:cNvPr id="35" name="CasellaDiTesto 34">
            <a:extLst>
              <a:ext uri="{FF2B5EF4-FFF2-40B4-BE49-F238E27FC236}">
                <a16:creationId xmlns:a16="http://schemas.microsoft.com/office/drawing/2014/main" id="{4CA07C39-1C8E-45D9-BE84-690E7088ED1F}"/>
              </a:ext>
            </a:extLst>
          </p:cNvPr>
          <p:cNvSpPr txBox="1"/>
          <p:nvPr/>
        </p:nvSpPr>
        <p:spPr>
          <a:xfrm>
            <a:off x="10244300" y="2865244"/>
            <a:ext cx="720725" cy="972000"/>
          </a:xfrm>
          <a:prstGeom prst="rect">
            <a:avLst/>
          </a:prstGeom>
          <a:solidFill>
            <a:srgbClr val="FFFFFF"/>
          </a:solidFill>
        </p:spPr>
        <p:txBody>
          <a:bodyPr wrap="square" rtlCol="0">
            <a:spAutoFit/>
          </a:bodyPr>
          <a:lstStyle/>
          <a:p>
            <a:pPr algn="l"/>
            <a:endParaRPr lang="it-IT" dirty="0">
              <a:solidFill>
                <a:schemeClr val="bg1"/>
              </a:solidFill>
            </a:endParaRPr>
          </a:p>
        </p:txBody>
      </p:sp>
    </p:spTree>
    <p:extLst>
      <p:ext uri="{BB962C8B-B14F-4D97-AF65-F5344CB8AC3E}">
        <p14:creationId xmlns:p14="http://schemas.microsoft.com/office/powerpoint/2010/main" val="1636589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5"/>
                                        </p:tgtEl>
                                      </p:cBhvr>
                                    </p:animEffect>
                                    <p:set>
                                      <p:cBhvr>
                                        <p:cTn id="1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o 8">
            <a:extLst>
              <a:ext uri="{FF2B5EF4-FFF2-40B4-BE49-F238E27FC236}">
                <a16:creationId xmlns:a16="http://schemas.microsoft.com/office/drawing/2014/main" id="{14EC1D03-3793-4DC6-BC51-2CA10E560151}"/>
              </a:ext>
            </a:extLst>
          </p:cNvPr>
          <p:cNvGrpSpPr/>
          <p:nvPr/>
        </p:nvGrpSpPr>
        <p:grpSpPr>
          <a:xfrm>
            <a:off x="2227320" y="1090218"/>
            <a:ext cx="7636304" cy="5045847"/>
            <a:chOff x="2227320" y="1090218"/>
            <a:chExt cx="7636304" cy="5045847"/>
          </a:xfrm>
        </p:grpSpPr>
        <p:pic>
          <p:nvPicPr>
            <p:cNvPr id="25" name="Image 13">
              <a:extLst>
                <a:ext uri="{FF2B5EF4-FFF2-40B4-BE49-F238E27FC236}">
                  <a16:creationId xmlns:a16="http://schemas.microsoft.com/office/drawing/2014/main" id="{745A825D-4DB3-4EA1-A2DB-A673392F53F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27320" y="1090218"/>
              <a:ext cx="7636304" cy="5045847"/>
            </a:xfrm>
            <a:prstGeom prst="rect">
              <a:avLst/>
            </a:prstGeom>
          </p:spPr>
        </p:pic>
        <p:sp>
          <p:nvSpPr>
            <p:cNvPr id="26" name="ZoneTexte 16">
              <a:extLst>
                <a:ext uri="{FF2B5EF4-FFF2-40B4-BE49-F238E27FC236}">
                  <a16:creationId xmlns:a16="http://schemas.microsoft.com/office/drawing/2014/main" id="{8CCF3B67-D9C8-4F4D-9672-EB9ED9033274}"/>
                </a:ext>
              </a:extLst>
            </p:cNvPr>
            <p:cNvSpPr txBox="1"/>
            <p:nvPr/>
          </p:nvSpPr>
          <p:spPr>
            <a:xfrm>
              <a:off x="4036218" y="1211961"/>
              <a:ext cx="1363325" cy="338554"/>
            </a:xfrm>
            <a:prstGeom prst="rect">
              <a:avLst/>
            </a:prstGeom>
            <a:noFill/>
          </p:spPr>
          <p:txBody>
            <a:bodyPr wrap="square" rtlCol="0">
              <a:spAutoFit/>
            </a:bodyPr>
            <a:lstStyle/>
            <a:p>
              <a:pPr algn="l"/>
              <a:r>
                <a:rPr lang="fr-FR" sz="1600" dirty="0">
                  <a:solidFill>
                    <a:schemeClr val="bg2"/>
                  </a:solidFill>
                </a:rPr>
                <a:t>Tipo A-SI</a:t>
              </a:r>
            </a:p>
          </p:txBody>
        </p:sp>
        <p:sp>
          <p:nvSpPr>
            <p:cNvPr id="27" name="ZoneTexte 17">
              <a:extLst>
                <a:ext uri="{FF2B5EF4-FFF2-40B4-BE49-F238E27FC236}">
                  <a16:creationId xmlns:a16="http://schemas.microsoft.com/office/drawing/2014/main" id="{E2CA8841-8E31-4806-89C9-256E4379BEF6}"/>
                </a:ext>
              </a:extLst>
            </p:cNvPr>
            <p:cNvSpPr txBox="1"/>
            <p:nvPr/>
          </p:nvSpPr>
          <p:spPr>
            <a:xfrm>
              <a:off x="7924275" y="1211961"/>
              <a:ext cx="1378493" cy="338554"/>
            </a:xfrm>
            <a:prstGeom prst="rect">
              <a:avLst/>
            </a:prstGeom>
            <a:noFill/>
          </p:spPr>
          <p:txBody>
            <a:bodyPr wrap="square" rtlCol="0">
              <a:spAutoFit/>
            </a:bodyPr>
            <a:lstStyle/>
            <a:p>
              <a:pPr algn="l"/>
              <a:r>
                <a:rPr lang="fr-FR" sz="1600">
                  <a:solidFill>
                    <a:schemeClr val="bg2"/>
                  </a:solidFill>
                </a:rPr>
                <a:t>Tipo B-SI</a:t>
              </a:r>
            </a:p>
          </p:txBody>
        </p:sp>
        <p:sp>
          <p:nvSpPr>
            <p:cNvPr id="29" name="ZoneTexte 18">
              <a:extLst>
                <a:ext uri="{FF2B5EF4-FFF2-40B4-BE49-F238E27FC236}">
                  <a16:creationId xmlns:a16="http://schemas.microsoft.com/office/drawing/2014/main" id="{34DB67D0-4B76-4941-A792-1D13E97B660D}"/>
                </a:ext>
              </a:extLst>
            </p:cNvPr>
            <p:cNvSpPr txBox="1"/>
            <p:nvPr/>
          </p:nvSpPr>
          <p:spPr>
            <a:xfrm>
              <a:off x="3319521" y="3928790"/>
              <a:ext cx="1209074" cy="338554"/>
            </a:xfrm>
            <a:prstGeom prst="rect">
              <a:avLst/>
            </a:prstGeom>
            <a:noFill/>
          </p:spPr>
          <p:txBody>
            <a:bodyPr wrap="square" rtlCol="0">
              <a:spAutoFit/>
            </a:bodyPr>
            <a:lstStyle/>
            <a:p>
              <a:pPr algn="l"/>
              <a:r>
                <a:rPr lang="fr-FR" sz="1600" dirty="0">
                  <a:solidFill>
                    <a:schemeClr val="bg1"/>
                  </a:solidFill>
                </a:rPr>
                <a:t>Tipo AC</a:t>
              </a:r>
            </a:p>
          </p:txBody>
        </p:sp>
        <p:sp>
          <p:nvSpPr>
            <p:cNvPr id="31" name="ZoneTexte 19">
              <a:extLst>
                <a:ext uri="{FF2B5EF4-FFF2-40B4-BE49-F238E27FC236}">
                  <a16:creationId xmlns:a16="http://schemas.microsoft.com/office/drawing/2014/main" id="{AB6D80E9-9033-420D-BAF4-6CE2B4C0FE8B}"/>
                </a:ext>
              </a:extLst>
            </p:cNvPr>
            <p:cNvSpPr txBox="1"/>
            <p:nvPr/>
          </p:nvSpPr>
          <p:spPr>
            <a:xfrm>
              <a:off x="8014278" y="3002844"/>
              <a:ext cx="1173151" cy="338554"/>
            </a:xfrm>
            <a:prstGeom prst="rect">
              <a:avLst/>
            </a:prstGeom>
            <a:noFill/>
          </p:spPr>
          <p:txBody>
            <a:bodyPr wrap="square" rtlCol="0">
              <a:spAutoFit/>
            </a:bodyPr>
            <a:lstStyle/>
            <a:p>
              <a:pPr algn="ctr"/>
              <a:r>
                <a:rPr lang="fr-FR" sz="1600">
                  <a:solidFill>
                    <a:schemeClr val="bg1"/>
                  </a:solidFill>
                </a:rPr>
                <a:t>Tipo B</a:t>
              </a:r>
            </a:p>
          </p:txBody>
        </p:sp>
        <p:sp>
          <p:nvSpPr>
            <p:cNvPr id="35" name="ZoneTexte 20">
              <a:extLst>
                <a:ext uri="{FF2B5EF4-FFF2-40B4-BE49-F238E27FC236}">
                  <a16:creationId xmlns:a16="http://schemas.microsoft.com/office/drawing/2014/main" id="{DB8F98E7-F7C9-4503-B2DE-E97C2C3FC701}"/>
                </a:ext>
              </a:extLst>
            </p:cNvPr>
            <p:cNvSpPr txBox="1"/>
            <p:nvPr/>
          </p:nvSpPr>
          <p:spPr>
            <a:xfrm>
              <a:off x="6547197" y="2991571"/>
              <a:ext cx="1012146" cy="338554"/>
            </a:xfrm>
            <a:prstGeom prst="rect">
              <a:avLst/>
            </a:prstGeom>
            <a:noFill/>
          </p:spPr>
          <p:txBody>
            <a:bodyPr wrap="square" rtlCol="0">
              <a:spAutoFit/>
            </a:bodyPr>
            <a:lstStyle/>
            <a:p>
              <a:pPr algn="l"/>
              <a:r>
                <a:rPr lang="fr-FR" sz="1600">
                  <a:solidFill>
                    <a:schemeClr val="bg1"/>
                  </a:solidFill>
                </a:rPr>
                <a:t>Tipo F</a:t>
              </a:r>
            </a:p>
          </p:txBody>
        </p:sp>
        <p:sp>
          <p:nvSpPr>
            <p:cNvPr id="36" name="ZoneTexte 21">
              <a:extLst>
                <a:ext uri="{FF2B5EF4-FFF2-40B4-BE49-F238E27FC236}">
                  <a16:creationId xmlns:a16="http://schemas.microsoft.com/office/drawing/2014/main" id="{93264E1C-E185-4CAA-BE95-E251FE15B150}"/>
                </a:ext>
              </a:extLst>
            </p:cNvPr>
            <p:cNvSpPr txBox="1"/>
            <p:nvPr/>
          </p:nvSpPr>
          <p:spPr>
            <a:xfrm>
              <a:off x="4970774" y="3951926"/>
              <a:ext cx="1011975" cy="338554"/>
            </a:xfrm>
            <a:prstGeom prst="rect">
              <a:avLst/>
            </a:prstGeom>
            <a:noFill/>
          </p:spPr>
          <p:txBody>
            <a:bodyPr wrap="square" rtlCol="0">
              <a:spAutoFit/>
            </a:bodyPr>
            <a:lstStyle/>
            <a:p>
              <a:pPr algn="l"/>
              <a:r>
                <a:rPr lang="fr-FR" sz="1600">
                  <a:solidFill>
                    <a:schemeClr val="bg1"/>
                  </a:solidFill>
                </a:rPr>
                <a:t>Tipo A</a:t>
              </a:r>
            </a:p>
          </p:txBody>
        </p:sp>
        <p:sp>
          <p:nvSpPr>
            <p:cNvPr id="37" name="ZoneTexte 22">
              <a:extLst>
                <a:ext uri="{FF2B5EF4-FFF2-40B4-BE49-F238E27FC236}">
                  <a16:creationId xmlns:a16="http://schemas.microsoft.com/office/drawing/2014/main" id="{B144B5CB-43C8-4627-A6E7-60CE7E4CEAAA}"/>
                </a:ext>
              </a:extLst>
            </p:cNvPr>
            <p:cNvSpPr txBox="1"/>
            <p:nvPr/>
          </p:nvSpPr>
          <p:spPr>
            <a:xfrm>
              <a:off x="3234310" y="5780318"/>
              <a:ext cx="6044083" cy="276999"/>
            </a:xfrm>
            <a:prstGeom prst="rect">
              <a:avLst/>
            </a:prstGeom>
            <a:noFill/>
          </p:spPr>
          <p:txBody>
            <a:bodyPr wrap="square" rtlCol="0">
              <a:spAutoFit/>
            </a:bodyPr>
            <a:lstStyle/>
            <a:p>
              <a:pPr algn="l"/>
              <a:r>
                <a:rPr lang="it-IT" sz="1200"/>
                <a:t>Capacità di rilevare le dispersioni a terra in base al tipo di carico</a:t>
              </a:r>
              <a:endParaRPr lang="en-US" sz="1200"/>
            </a:p>
          </p:txBody>
        </p:sp>
        <p:sp>
          <p:nvSpPr>
            <p:cNvPr id="38" name="ZoneTexte 23">
              <a:extLst>
                <a:ext uri="{FF2B5EF4-FFF2-40B4-BE49-F238E27FC236}">
                  <a16:creationId xmlns:a16="http://schemas.microsoft.com/office/drawing/2014/main" id="{EFB71C22-1631-4B20-B272-0A5D1A80B15E}"/>
                </a:ext>
              </a:extLst>
            </p:cNvPr>
            <p:cNvSpPr txBox="1"/>
            <p:nvPr/>
          </p:nvSpPr>
          <p:spPr>
            <a:xfrm rot="16200000">
              <a:off x="617475" y="3346661"/>
              <a:ext cx="3682411" cy="370285"/>
            </a:xfrm>
            <a:prstGeom prst="rect">
              <a:avLst/>
            </a:prstGeom>
            <a:noFill/>
          </p:spPr>
          <p:txBody>
            <a:bodyPr wrap="none" rtlCol="0">
              <a:spAutoFit/>
            </a:bodyPr>
            <a:lstStyle/>
            <a:p>
              <a:pPr algn="l"/>
              <a:r>
                <a:rPr lang="it-IT" sz="1200"/>
                <a:t>Capacità di resistere ai disturbi della rete</a:t>
              </a:r>
              <a:endParaRPr lang="en-US" sz="1200"/>
            </a:p>
          </p:txBody>
        </p:sp>
        <p:pic>
          <p:nvPicPr>
            <p:cNvPr id="4" name="Image 14">
              <a:extLst>
                <a:ext uri="{FF2B5EF4-FFF2-40B4-BE49-F238E27FC236}">
                  <a16:creationId xmlns:a16="http://schemas.microsoft.com/office/drawing/2014/main" id="{10937DCE-FDEF-4566-AFAD-820C199BC381}"/>
                </a:ext>
              </a:extLst>
            </p:cNvPr>
            <p:cNvPicPr>
              <a:picLocks noChangeAspect="1"/>
            </p:cNvPicPr>
            <p:nvPr/>
          </p:nvPicPr>
          <p:blipFill rotWithShape="1">
            <a:blip r:embed="rId4">
              <a:extLst>
                <a:ext uri="{28A0092B-C50C-407E-A947-70E740481C1C}">
                  <a14:useLocalDpi xmlns:a14="http://schemas.microsoft.com/office/drawing/2010/main" val="0"/>
                </a:ext>
              </a:extLst>
            </a:blip>
            <a:srcRect t="87634" r="65382"/>
            <a:stretch/>
          </p:blipFill>
          <p:spPr>
            <a:xfrm>
              <a:off x="3919906" y="4590011"/>
              <a:ext cx="849283" cy="433820"/>
            </a:xfrm>
            <a:prstGeom prst="rect">
              <a:avLst/>
            </a:prstGeom>
          </p:spPr>
        </p:pic>
        <p:pic>
          <p:nvPicPr>
            <p:cNvPr id="39" name="Image 14">
              <a:extLst>
                <a:ext uri="{FF2B5EF4-FFF2-40B4-BE49-F238E27FC236}">
                  <a16:creationId xmlns:a16="http://schemas.microsoft.com/office/drawing/2014/main" id="{7B14A020-CD10-4BE0-87E0-2FE8D9702FEF}"/>
                </a:ext>
              </a:extLst>
            </p:cNvPr>
            <p:cNvPicPr>
              <a:picLocks noChangeAspect="1"/>
            </p:cNvPicPr>
            <p:nvPr/>
          </p:nvPicPr>
          <p:blipFill rotWithShape="1">
            <a:blip r:embed="rId4">
              <a:extLst>
                <a:ext uri="{28A0092B-C50C-407E-A947-70E740481C1C}">
                  <a14:useLocalDpi xmlns:a14="http://schemas.microsoft.com/office/drawing/2010/main" val="0"/>
                </a:ext>
              </a:extLst>
            </a:blip>
            <a:srcRect l="59573" t="87049" r="5809" b="585"/>
            <a:stretch/>
          </p:blipFill>
          <p:spPr>
            <a:xfrm>
              <a:off x="4147933" y="4091589"/>
              <a:ext cx="723036" cy="369332"/>
            </a:xfrm>
            <a:prstGeom prst="rect">
              <a:avLst/>
            </a:prstGeom>
          </p:spPr>
        </p:pic>
        <p:pic>
          <p:nvPicPr>
            <p:cNvPr id="40" name="Image 37">
              <a:extLst>
                <a:ext uri="{FF2B5EF4-FFF2-40B4-BE49-F238E27FC236}">
                  <a16:creationId xmlns:a16="http://schemas.microsoft.com/office/drawing/2014/main" id="{315B0552-C7F2-4D61-87AF-2A007DED2DB0}"/>
                </a:ext>
              </a:extLst>
            </p:cNvPr>
            <p:cNvPicPr>
              <a:picLocks noChangeAspect="1"/>
            </p:cNvPicPr>
            <p:nvPr/>
          </p:nvPicPr>
          <p:blipFill rotWithShape="1">
            <a:blip r:embed="rId5">
              <a:extLst>
                <a:ext uri="{28A0092B-C50C-407E-A947-70E740481C1C}">
                  <a14:useLocalDpi xmlns:a14="http://schemas.microsoft.com/office/drawing/2010/main" val="0"/>
                </a:ext>
              </a:extLst>
            </a:blip>
            <a:srcRect l="68215" t="87253" r="6919" b="2156"/>
            <a:stretch/>
          </p:blipFill>
          <p:spPr>
            <a:xfrm>
              <a:off x="5982749" y="4733554"/>
              <a:ext cx="606391" cy="369332"/>
            </a:xfrm>
            <a:prstGeom prst="rect">
              <a:avLst/>
            </a:prstGeom>
          </p:spPr>
        </p:pic>
        <p:pic>
          <p:nvPicPr>
            <p:cNvPr id="5" name="Image 37">
              <a:extLst>
                <a:ext uri="{FF2B5EF4-FFF2-40B4-BE49-F238E27FC236}">
                  <a16:creationId xmlns:a16="http://schemas.microsoft.com/office/drawing/2014/main" id="{95D7F1E1-9D19-4988-A4B8-9E12D63BD684}"/>
                </a:ext>
              </a:extLst>
            </p:cNvPr>
            <p:cNvPicPr>
              <a:picLocks noChangeAspect="1"/>
            </p:cNvPicPr>
            <p:nvPr/>
          </p:nvPicPr>
          <p:blipFill rotWithShape="1">
            <a:blip r:embed="rId5">
              <a:extLst>
                <a:ext uri="{28A0092B-C50C-407E-A947-70E740481C1C}">
                  <a14:useLocalDpi xmlns:a14="http://schemas.microsoft.com/office/drawing/2010/main" val="0"/>
                </a:ext>
              </a:extLst>
            </a:blip>
            <a:srcRect l="41187" t="86902" r="33947" b="2507"/>
            <a:stretch/>
          </p:blipFill>
          <p:spPr>
            <a:xfrm>
              <a:off x="5344137" y="1698664"/>
              <a:ext cx="606391" cy="369332"/>
            </a:xfrm>
            <a:prstGeom prst="rect">
              <a:avLst/>
            </a:prstGeom>
          </p:spPr>
        </p:pic>
        <p:pic>
          <p:nvPicPr>
            <p:cNvPr id="41" name="Elemento grafico 40" descr="Lavatrice contorno">
              <a:extLst>
                <a:ext uri="{FF2B5EF4-FFF2-40B4-BE49-F238E27FC236}">
                  <a16:creationId xmlns:a16="http://schemas.microsoft.com/office/drawing/2014/main" id="{970738D0-E31A-4F9F-9323-08FB865056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92884" y="4714788"/>
              <a:ext cx="395280" cy="395280"/>
            </a:xfrm>
            <a:prstGeom prst="rect">
              <a:avLst/>
            </a:prstGeom>
          </p:spPr>
        </p:pic>
        <p:pic>
          <p:nvPicPr>
            <p:cNvPr id="42" name="Picture 160">
              <a:extLst>
                <a:ext uri="{FF2B5EF4-FFF2-40B4-BE49-F238E27FC236}">
                  <a16:creationId xmlns:a16="http://schemas.microsoft.com/office/drawing/2014/main" id="{3B1F73AE-812F-4B0F-8B4F-13DD75310CF6}"/>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110841" y="4624428"/>
              <a:ext cx="575379" cy="576000"/>
            </a:xfrm>
            <a:prstGeom prst="rect">
              <a:avLst/>
            </a:prstGeom>
          </p:spPr>
        </p:pic>
        <p:pic>
          <p:nvPicPr>
            <p:cNvPr id="43" name="Picture 172">
              <a:extLst>
                <a:ext uri="{FF2B5EF4-FFF2-40B4-BE49-F238E27FC236}">
                  <a16:creationId xmlns:a16="http://schemas.microsoft.com/office/drawing/2014/main" id="{A1927090-6D73-45BE-8AAE-74E2D62B69D9}"/>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6872692" y="4987736"/>
              <a:ext cx="575380" cy="576000"/>
            </a:xfrm>
            <a:prstGeom prst="rect">
              <a:avLst/>
            </a:prstGeom>
          </p:spPr>
        </p:pic>
        <p:pic>
          <p:nvPicPr>
            <p:cNvPr id="44" name="Elemento grafico 43" descr="Pannelli solari contorno">
              <a:extLst>
                <a:ext uri="{FF2B5EF4-FFF2-40B4-BE49-F238E27FC236}">
                  <a16:creationId xmlns:a16="http://schemas.microsoft.com/office/drawing/2014/main" id="{5EACD549-66A1-4F5D-9356-2FE7EF06897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09629" y="4772530"/>
              <a:ext cx="503206" cy="503206"/>
            </a:xfrm>
            <a:prstGeom prst="rect">
              <a:avLst/>
            </a:prstGeom>
          </p:spPr>
        </p:pic>
        <p:pic>
          <p:nvPicPr>
            <p:cNvPr id="45" name="Picture 24">
              <a:extLst>
                <a:ext uri="{FF2B5EF4-FFF2-40B4-BE49-F238E27FC236}">
                  <a16:creationId xmlns:a16="http://schemas.microsoft.com/office/drawing/2014/main" id="{AC0CC81B-34E3-4520-8322-5B48520482C5}"/>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8634281" y="4733554"/>
              <a:ext cx="574256" cy="574875"/>
            </a:xfrm>
            <a:prstGeom prst="rect">
              <a:avLst/>
            </a:prstGeom>
          </p:spPr>
        </p:pic>
        <p:pic>
          <p:nvPicPr>
            <p:cNvPr id="46" name="Elemento grafico 45" descr="Ascensore contorno">
              <a:extLst>
                <a:ext uri="{FF2B5EF4-FFF2-40B4-BE49-F238E27FC236}">
                  <a16:creationId xmlns:a16="http://schemas.microsoft.com/office/drawing/2014/main" id="{5FA43421-E21B-4D3B-9BAA-0B9211C8AC5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22218" y="1632948"/>
              <a:ext cx="416182" cy="416182"/>
            </a:xfrm>
            <a:prstGeom prst="rect">
              <a:avLst/>
            </a:prstGeom>
          </p:spPr>
        </p:pic>
        <p:pic>
          <p:nvPicPr>
            <p:cNvPr id="23" name="Picture 92">
              <a:extLst>
                <a:ext uri="{FF2B5EF4-FFF2-40B4-BE49-F238E27FC236}">
                  <a16:creationId xmlns:a16="http://schemas.microsoft.com/office/drawing/2014/main" id="{03011DD1-BDA2-42C9-98F5-220408295A8C}"/>
                </a:ext>
              </a:extLst>
            </p:cNvPr>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8854004" y="1991788"/>
              <a:ext cx="752609" cy="753420"/>
            </a:xfrm>
            <a:prstGeom prst="rect">
              <a:avLst/>
            </a:prstGeom>
            <a:noFill/>
            <a:ln>
              <a:noFill/>
            </a:ln>
          </p:spPr>
        </p:pic>
        <p:grpSp>
          <p:nvGrpSpPr>
            <p:cNvPr id="7" name="Gruppo 6">
              <a:extLst>
                <a:ext uri="{FF2B5EF4-FFF2-40B4-BE49-F238E27FC236}">
                  <a16:creationId xmlns:a16="http://schemas.microsoft.com/office/drawing/2014/main" id="{D6A3DF8A-5110-4BC4-9959-EA99C820F074}"/>
                </a:ext>
              </a:extLst>
            </p:cNvPr>
            <p:cNvGrpSpPr/>
            <p:nvPr/>
          </p:nvGrpSpPr>
          <p:grpSpPr>
            <a:xfrm>
              <a:off x="5963543" y="4082045"/>
              <a:ext cx="574256" cy="632743"/>
              <a:chOff x="9741369" y="4290480"/>
              <a:chExt cx="574256" cy="632743"/>
            </a:xfrm>
          </p:grpSpPr>
          <p:pic>
            <p:nvPicPr>
              <p:cNvPr id="24" name="Picture 24">
                <a:extLst>
                  <a:ext uri="{FF2B5EF4-FFF2-40B4-BE49-F238E27FC236}">
                    <a16:creationId xmlns:a16="http://schemas.microsoft.com/office/drawing/2014/main" id="{372A1C2C-9D07-426F-BD7D-2337171FD70C}"/>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9741369" y="4348348"/>
                <a:ext cx="574256" cy="574875"/>
              </a:xfrm>
              <a:prstGeom prst="rect">
                <a:avLst/>
              </a:prstGeom>
            </p:spPr>
          </p:pic>
          <p:sp>
            <p:nvSpPr>
              <p:cNvPr id="6" name="CasellaDiTesto 5">
                <a:extLst>
                  <a:ext uri="{FF2B5EF4-FFF2-40B4-BE49-F238E27FC236}">
                    <a16:creationId xmlns:a16="http://schemas.microsoft.com/office/drawing/2014/main" id="{77C2B8AB-7AED-44B0-811D-260254C4E3DE}"/>
                  </a:ext>
                </a:extLst>
              </p:cNvPr>
              <p:cNvSpPr txBox="1"/>
              <p:nvPr/>
            </p:nvSpPr>
            <p:spPr>
              <a:xfrm>
                <a:off x="9794822" y="4290480"/>
                <a:ext cx="377878" cy="261610"/>
              </a:xfrm>
              <a:prstGeom prst="rect">
                <a:avLst/>
              </a:prstGeom>
              <a:noFill/>
            </p:spPr>
            <p:txBody>
              <a:bodyPr wrap="square" rtlCol="0">
                <a:spAutoFit/>
              </a:bodyPr>
              <a:lstStyle/>
              <a:p>
                <a:pPr algn="l"/>
                <a:r>
                  <a:rPr lang="it-IT" sz="1100" dirty="0">
                    <a:solidFill>
                      <a:schemeClr val="bg2"/>
                    </a:solidFill>
                  </a:rPr>
                  <a:t>SE</a:t>
                </a:r>
              </a:p>
            </p:txBody>
          </p:sp>
        </p:grpSp>
      </p:grpSp>
      <p:sp>
        <p:nvSpPr>
          <p:cNvPr id="2" name="Titolo 1">
            <a:extLst>
              <a:ext uri="{FF2B5EF4-FFF2-40B4-BE49-F238E27FC236}">
                <a16:creationId xmlns:a16="http://schemas.microsoft.com/office/drawing/2014/main" id="{BE9408F7-9145-439C-899D-62F9FDDD3786}"/>
              </a:ext>
            </a:extLst>
          </p:cNvPr>
          <p:cNvSpPr>
            <a:spLocks noGrp="1"/>
          </p:cNvSpPr>
          <p:nvPr>
            <p:ph type="title"/>
          </p:nvPr>
        </p:nvSpPr>
        <p:spPr/>
        <p:txBody>
          <a:bodyPr/>
          <a:lstStyle/>
          <a:p>
            <a:r>
              <a:rPr lang="it-IT" dirty="0"/>
              <a:t>Riassunto</a:t>
            </a:r>
          </a:p>
        </p:txBody>
      </p:sp>
      <p:sp>
        <p:nvSpPr>
          <p:cNvPr id="3" name="Segnaposto numero diapositiva 2">
            <a:extLst>
              <a:ext uri="{FF2B5EF4-FFF2-40B4-BE49-F238E27FC236}">
                <a16:creationId xmlns:a16="http://schemas.microsoft.com/office/drawing/2014/main" id="{ED266017-50D3-4F0C-A8E5-2FB467714D02}"/>
              </a:ext>
            </a:extLst>
          </p:cNvPr>
          <p:cNvSpPr>
            <a:spLocks noGrp="1"/>
          </p:cNvSpPr>
          <p:nvPr>
            <p:ph type="sldNum" sz="quarter" idx="12"/>
          </p:nvPr>
        </p:nvSpPr>
        <p:spPr/>
        <p:txBody>
          <a:bodyPr/>
          <a:lstStyle/>
          <a:p>
            <a:fld id="{B4EA6660-F7EC-4EF9-AF08-FD8E767A730B}" type="slidenum">
              <a:rPr lang="fr-FR" smtClean="0"/>
              <a:t>31</a:t>
            </a:fld>
            <a:endParaRPr lang="fr-FR"/>
          </a:p>
        </p:txBody>
      </p:sp>
      <p:sp>
        <p:nvSpPr>
          <p:cNvPr id="10" name="CasellaDiTesto 9">
            <a:extLst>
              <a:ext uri="{FF2B5EF4-FFF2-40B4-BE49-F238E27FC236}">
                <a16:creationId xmlns:a16="http://schemas.microsoft.com/office/drawing/2014/main" id="{5AA92B98-197D-4440-BEFD-FB731B7C5A3C}"/>
              </a:ext>
            </a:extLst>
          </p:cNvPr>
          <p:cNvSpPr txBox="1"/>
          <p:nvPr/>
        </p:nvSpPr>
        <p:spPr>
          <a:xfrm>
            <a:off x="3004571" y="2960649"/>
            <a:ext cx="4809442" cy="2520000"/>
          </a:xfrm>
          <a:prstGeom prst="rect">
            <a:avLst/>
          </a:prstGeom>
          <a:noFill/>
          <a:ln w="76200">
            <a:solidFill>
              <a:srgbClr val="535355"/>
            </a:solidFill>
          </a:ln>
        </p:spPr>
        <p:txBody>
          <a:bodyPr wrap="square" rtlCol="0">
            <a:spAutoFit/>
          </a:bodyPr>
          <a:lstStyle/>
          <a:p>
            <a:pPr algn="l"/>
            <a:endParaRPr lang="it-IT" sz="2000" dirty="0">
              <a:solidFill>
                <a:schemeClr val="bg1"/>
              </a:solidFill>
            </a:endParaRPr>
          </a:p>
        </p:txBody>
      </p:sp>
      <p:sp>
        <p:nvSpPr>
          <p:cNvPr id="30" name="CasellaDiTesto 29">
            <a:extLst>
              <a:ext uri="{FF2B5EF4-FFF2-40B4-BE49-F238E27FC236}">
                <a16:creationId xmlns:a16="http://schemas.microsoft.com/office/drawing/2014/main" id="{349D2C1F-4803-42C5-A0D3-3A4FEDA9AA86}"/>
              </a:ext>
            </a:extLst>
          </p:cNvPr>
          <p:cNvSpPr txBox="1"/>
          <p:nvPr/>
        </p:nvSpPr>
        <p:spPr>
          <a:xfrm>
            <a:off x="3120648" y="3358109"/>
            <a:ext cx="3386716" cy="2016000"/>
          </a:xfrm>
          <a:prstGeom prst="rect">
            <a:avLst/>
          </a:prstGeom>
          <a:noFill/>
          <a:ln w="76200">
            <a:solidFill>
              <a:srgbClr val="535355"/>
            </a:solidFill>
          </a:ln>
        </p:spPr>
        <p:txBody>
          <a:bodyPr wrap="square" rtlCol="0">
            <a:spAutoFit/>
          </a:bodyPr>
          <a:lstStyle/>
          <a:p>
            <a:pPr algn="l"/>
            <a:endParaRPr lang="it-IT" sz="2000" dirty="0">
              <a:solidFill>
                <a:schemeClr val="bg1"/>
              </a:solidFill>
            </a:endParaRPr>
          </a:p>
        </p:txBody>
      </p:sp>
      <p:sp>
        <p:nvSpPr>
          <p:cNvPr id="32" name="CasellaDiTesto 31">
            <a:extLst>
              <a:ext uri="{FF2B5EF4-FFF2-40B4-BE49-F238E27FC236}">
                <a16:creationId xmlns:a16="http://schemas.microsoft.com/office/drawing/2014/main" id="{C739E5C6-7D87-4A33-8515-AB1E281BE8D6}"/>
              </a:ext>
            </a:extLst>
          </p:cNvPr>
          <p:cNvSpPr txBox="1"/>
          <p:nvPr/>
        </p:nvSpPr>
        <p:spPr>
          <a:xfrm>
            <a:off x="3233372" y="3885300"/>
            <a:ext cx="1516427" cy="1194700"/>
          </a:xfrm>
          <a:prstGeom prst="rect">
            <a:avLst/>
          </a:prstGeom>
          <a:noFill/>
          <a:ln w="76200">
            <a:solidFill>
              <a:srgbClr val="535355"/>
            </a:solidFill>
          </a:ln>
        </p:spPr>
        <p:txBody>
          <a:bodyPr wrap="square" rtlCol="0">
            <a:spAutoFit/>
          </a:bodyPr>
          <a:lstStyle/>
          <a:p>
            <a:pPr algn="l"/>
            <a:endParaRPr lang="it-IT" sz="2000" dirty="0">
              <a:solidFill>
                <a:schemeClr val="bg1"/>
              </a:solidFill>
            </a:endParaRPr>
          </a:p>
        </p:txBody>
      </p:sp>
      <p:sp>
        <p:nvSpPr>
          <p:cNvPr id="11" name="CasellaDiTesto 10">
            <a:extLst>
              <a:ext uri="{FF2B5EF4-FFF2-40B4-BE49-F238E27FC236}">
                <a16:creationId xmlns:a16="http://schemas.microsoft.com/office/drawing/2014/main" id="{221D4055-2F3E-4292-8DD3-45DDA0044438}"/>
              </a:ext>
            </a:extLst>
          </p:cNvPr>
          <p:cNvSpPr txBox="1"/>
          <p:nvPr/>
        </p:nvSpPr>
        <p:spPr>
          <a:xfrm>
            <a:off x="3475362" y="1319657"/>
            <a:ext cx="2620638" cy="901108"/>
          </a:xfrm>
          <a:prstGeom prst="rect">
            <a:avLst/>
          </a:prstGeom>
          <a:solidFill>
            <a:srgbClr val="F4F5F5"/>
          </a:solidFill>
        </p:spPr>
        <p:txBody>
          <a:bodyPr wrap="square" rtlCol="0">
            <a:spAutoFit/>
          </a:bodyPr>
          <a:lstStyle/>
          <a:p>
            <a:pPr algn="l"/>
            <a:endParaRPr lang="it-IT" dirty="0">
              <a:solidFill>
                <a:schemeClr val="bg1"/>
              </a:solidFill>
            </a:endParaRPr>
          </a:p>
        </p:txBody>
      </p:sp>
      <p:sp>
        <p:nvSpPr>
          <p:cNvPr id="33" name="CasellaDiTesto 32">
            <a:extLst>
              <a:ext uri="{FF2B5EF4-FFF2-40B4-BE49-F238E27FC236}">
                <a16:creationId xmlns:a16="http://schemas.microsoft.com/office/drawing/2014/main" id="{40668A11-9DB4-4F32-A1E3-5AE43F0C6AE8}"/>
              </a:ext>
            </a:extLst>
          </p:cNvPr>
          <p:cNvSpPr txBox="1"/>
          <p:nvPr/>
        </p:nvSpPr>
        <p:spPr>
          <a:xfrm>
            <a:off x="6543351" y="3010270"/>
            <a:ext cx="1106882" cy="2481514"/>
          </a:xfrm>
          <a:prstGeom prst="rect">
            <a:avLst/>
          </a:prstGeom>
          <a:solidFill>
            <a:srgbClr val="535355"/>
          </a:solidFill>
        </p:spPr>
        <p:txBody>
          <a:bodyPr wrap="square" rtlCol="0">
            <a:spAutoFit/>
          </a:bodyPr>
          <a:lstStyle/>
          <a:p>
            <a:pPr algn="l"/>
            <a:endParaRPr lang="it-IT" dirty="0">
              <a:solidFill>
                <a:schemeClr val="bg1"/>
              </a:solidFill>
            </a:endParaRPr>
          </a:p>
        </p:txBody>
      </p:sp>
      <p:sp>
        <p:nvSpPr>
          <p:cNvPr id="34" name="CasellaDiTesto 33">
            <a:extLst>
              <a:ext uri="{FF2B5EF4-FFF2-40B4-BE49-F238E27FC236}">
                <a16:creationId xmlns:a16="http://schemas.microsoft.com/office/drawing/2014/main" id="{37B6365D-11E6-4548-A0CF-E30F8EB29641}"/>
              </a:ext>
            </a:extLst>
          </p:cNvPr>
          <p:cNvSpPr txBox="1"/>
          <p:nvPr/>
        </p:nvSpPr>
        <p:spPr>
          <a:xfrm>
            <a:off x="8009629" y="1286523"/>
            <a:ext cx="1411151" cy="1475827"/>
          </a:xfrm>
          <a:prstGeom prst="rect">
            <a:avLst/>
          </a:prstGeom>
          <a:solidFill>
            <a:srgbClr val="F4F5F5"/>
          </a:solidFill>
        </p:spPr>
        <p:txBody>
          <a:bodyPr wrap="square" rtlCol="0">
            <a:spAutoFit/>
          </a:bodyPr>
          <a:lstStyle/>
          <a:p>
            <a:pPr algn="l"/>
            <a:endParaRPr lang="it-IT" dirty="0">
              <a:solidFill>
                <a:schemeClr val="bg1"/>
              </a:solidFill>
            </a:endParaRPr>
          </a:p>
        </p:txBody>
      </p:sp>
      <p:sp>
        <p:nvSpPr>
          <p:cNvPr id="47" name="CasellaDiTesto 46">
            <a:extLst>
              <a:ext uri="{FF2B5EF4-FFF2-40B4-BE49-F238E27FC236}">
                <a16:creationId xmlns:a16="http://schemas.microsoft.com/office/drawing/2014/main" id="{2FBCA94E-44C3-4DB3-BC9F-3C66FA3FA5EC}"/>
              </a:ext>
            </a:extLst>
          </p:cNvPr>
          <p:cNvSpPr txBox="1"/>
          <p:nvPr/>
        </p:nvSpPr>
        <p:spPr>
          <a:xfrm>
            <a:off x="7953178" y="2900595"/>
            <a:ext cx="1325215" cy="2482129"/>
          </a:xfrm>
          <a:prstGeom prst="rect">
            <a:avLst/>
          </a:prstGeom>
          <a:solidFill>
            <a:srgbClr val="535355"/>
          </a:solidFill>
        </p:spPr>
        <p:txBody>
          <a:bodyPr wrap="square" rtlCol="0">
            <a:spAutoFit/>
          </a:bodyPr>
          <a:lstStyle/>
          <a:p>
            <a:pPr algn="l"/>
            <a:endParaRPr lang="it-IT" dirty="0">
              <a:solidFill>
                <a:schemeClr val="bg1"/>
              </a:solidFill>
            </a:endParaRPr>
          </a:p>
        </p:txBody>
      </p:sp>
      <p:sp>
        <p:nvSpPr>
          <p:cNvPr id="12" name="CasellaDiTesto 11">
            <a:extLst>
              <a:ext uri="{FF2B5EF4-FFF2-40B4-BE49-F238E27FC236}">
                <a16:creationId xmlns:a16="http://schemas.microsoft.com/office/drawing/2014/main" id="{E523BA81-99D9-4E89-9399-D67C4FA981DD}"/>
              </a:ext>
            </a:extLst>
          </p:cNvPr>
          <p:cNvSpPr txBox="1"/>
          <p:nvPr/>
        </p:nvSpPr>
        <p:spPr>
          <a:xfrm>
            <a:off x="6008776" y="3977928"/>
            <a:ext cx="1076841" cy="200055"/>
          </a:xfrm>
          <a:prstGeom prst="rect">
            <a:avLst/>
          </a:prstGeom>
          <a:noFill/>
        </p:spPr>
        <p:txBody>
          <a:bodyPr wrap="square" rtlCol="0">
            <a:spAutoFit/>
          </a:bodyPr>
          <a:lstStyle/>
          <a:p>
            <a:pPr algn="l"/>
            <a:r>
              <a:rPr lang="it-IT" sz="700" dirty="0">
                <a:solidFill>
                  <a:schemeClr val="bg2"/>
                </a:solidFill>
              </a:rPr>
              <a:t>Pro AC</a:t>
            </a:r>
          </a:p>
        </p:txBody>
      </p:sp>
      <p:sp>
        <p:nvSpPr>
          <p:cNvPr id="8" name="CasellaDiTesto 7">
            <a:extLst>
              <a:ext uri="{FF2B5EF4-FFF2-40B4-BE49-F238E27FC236}">
                <a16:creationId xmlns:a16="http://schemas.microsoft.com/office/drawing/2014/main" id="{69340284-EFEA-4892-A022-1E4FD6E7D6CD}"/>
              </a:ext>
            </a:extLst>
          </p:cNvPr>
          <p:cNvSpPr txBox="1"/>
          <p:nvPr/>
        </p:nvSpPr>
        <p:spPr>
          <a:xfrm>
            <a:off x="4957671" y="3787361"/>
            <a:ext cx="1515612" cy="1465914"/>
          </a:xfrm>
          <a:prstGeom prst="rect">
            <a:avLst/>
          </a:prstGeom>
          <a:solidFill>
            <a:srgbClr val="535355"/>
          </a:solidFill>
        </p:spPr>
        <p:txBody>
          <a:bodyPr wrap="square" rtlCol="0">
            <a:spAutoFit/>
          </a:bodyPr>
          <a:lstStyle/>
          <a:p>
            <a:pPr algn="l"/>
            <a:endParaRPr lang="it-IT" dirty="0">
              <a:solidFill>
                <a:schemeClr val="bg1"/>
              </a:solidFill>
            </a:endParaRPr>
          </a:p>
        </p:txBody>
      </p:sp>
    </p:spTree>
    <p:extLst>
      <p:ext uri="{BB962C8B-B14F-4D97-AF65-F5344CB8AC3E}">
        <p14:creationId xmlns:p14="http://schemas.microsoft.com/office/powerpoint/2010/main" val="303008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0"/>
                                        </p:tgtEl>
                                      </p:cBhvr>
                                    </p:animEffect>
                                    <p:set>
                                      <p:cBhvr>
                                        <p:cTn id="15" dur="1" fill="hold">
                                          <p:stCondLst>
                                            <p:cond delay="499"/>
                                          </p:stCondLst>
                                        </p:cTn>
                                        <p:tgtEl>
                                          <p:spTgt spid="30"/>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33"/>
                                        </p:tgtEl>
                                      </p:cBhvr>
                                    </p:animEffect>
                                    <p:set>
                                      <p:cBhvr>
                                        <p:cTn id="26" dur="1" fill="hold">
                                          <p:stCondLst>
                                            <p:cond delay="499"/>
                                          </p:stCondLst>
                                        </p:cTn>
                                        <p:tgtEl>
                                          <p:spTgt spid="3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47"/>
                                        </p:tgtEl>
                                      </p:cBhvr>
                                    </p:animEffect>
                                    <p:set>
                                      <p:cBhvr>
                                        <p:cTn id="31" dur="1" fill="hold">
                                          <p:stCondLst>
                                            <p:cond delay="499"/>
                                          </p:stCondLst>
                                        </p:cTn>
                                        <p:tgtEl>
                                          <p:spTgt spid="4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animBg="1"/>
      <p:bldP spid="32" grpId="0" animBg="1"/>
      <p:bldP spid="11" grpId="0" animBg="1"/>
      <p:bldP spid="33" grpId="0" animBg="1"/>
      <p:bldP spid="34" grpId="0" animBg="1"/>
      <p:bldP spid="4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3" name="CasellaDiTesto 2"/>
          <p:cNvSpPr txBox="1"/>
          <p:nvPr/>
        </p:nvSpPr>
        <p:spPr>
          <a:xfrm>
            <a:off x="5216754" y="1750216"/>
            <a:ext cx="6001471" cy="1991827"/>
          </a:xfrm>
          <a:prstGeom prst="rect">
            <a:avLst/>
          </a:prstGeom>
          <a:noFill/>
          <a:ln>
            <a:noFill/>
          </a:ln>
        </p:spPr>
        <p:txBody>
          <a:bodyPr wrap="square">
            <a:spAutoFit/>
          </a:bodyPr>
          <a:lstStyle>
            <a:defPPr>
              <a:defRPr lang="en-US"/>
            </a:defPPr>
            <a:lvl1pPr marR="0" lvl="0" indent="0" fontAlgn="auto">
              <a:lnSpc>
                <a:spcPct val="90000"/>
              </a:lnSpc>
              <a:spcBef>
                <a:spcPts val="500"/>
              </a:spcBef>
              <a:spcAft>
                <a:spcPts val="0"/>
              </a:spcAft>
              <a:buClrTx/>
              <a:buSzTx/>
              <a:buFont typeface="Arial" panose="020B0604020202020204" pitchFamily="34" charset="0"/>
              <a:buNone/>
              <a:tabLst/>
              <a:defRPr kumimoji="0" b="0" i="0" u="none" strike="noStrike" cap="none" spc="0" normalizeH="0" baseline="0">
                <a:ln>
                  <a:noFill/>
                </a:ln>
                <a:solidFill>
                  <a:prstClr val="white"/>
                </a:solidFill>
                <a:effectLst/>
                <a:uLnTx/>
                <a:uFillTx/>
                <a:latin typeface="Arial MT Std Light"/>
              </a:defRPr>
            </a:lvl1pPr>
          </a:lstStyle>
          <a:p>
            <a:r>
              <a:rPr lang="it-IT" sz="2400" dirty="0">
                <a:solidFill>
                  <a:srgbClr val="3DCD58"/>
                </a:solidFill>
              </a:rPr>
              <a:t>Selettività fra differenziali</a:t>
            </a:r>
          </a:p>
          <a:p>
            <a:endParaRPr lang="it-IT" dirty="0">
              <a:solidFill>
                <a:srgbClr val="3DCD58"/>
              </a:solidFill>
            </a:endParaRPr>
          </a:p>
          <a:p>
            <a:r>
              <a:rPr lang="it-IT" dirty="0"/>
              <a:t>Condizioni da rispettare:</a:t>
            </a:r>
          </a:p>
          <a:p>
            <a:endParaRPr lang="it-IT" dirty="0"/>
          </a:p>
          <a:p>
            <a:pPr marL="285750" indent="-285750">
              <a:buClr>
                <a:srgbClr val="3DCD58"/>
              </a:buClr>
              <a:buFont typeface="Arial" panose="020B0604020202020204" pitchFamily="34" charset="0"/>
              <a:buChar char="•"/>
            </a:pPr>
            <a:r>
              <a:rPr lang="it-IT" dirty="0"/>
              <a:t>Differenziale a monte di tipo S  (Selettivo)</a:t>
            </a:r>
          </a:p>
          <a:p>
            <a:pPr marL="285750" indent="-285750">
              <a:buClr>
                <a:srgbClr val="3DCD58"/>
              </a:buClr>
              <a:buFont typeface="Arial" panose="020B0604020202020204" pitchFamily="34" charset="0"/>
              <a:buChar char="•"/>
            </a:pPr>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differenziale </a:t>
            </a:r>
            <a:r>
              <a:rPr lang="it-IT" dirty="0"/>
              <a:t>a monte ≥ 3x </a:t>
            </a:r>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a:t>
            </a:r>
            <a:r>
              <a:rPr lang="it-IT" dirty="0"/>
              <a:t>differenziale a valle</a:t>
            </a:r>
          </a:p>
        </p:txBody>
      </p:sp>
      <p:graphicFrame>
        <p:nvGraphicFramePr>
          <p:cNvPr id="22533" name="Oggetto 1"/>
          <p:cNvGraphicFramePr>
            <a:graphicFrameLocks noChangeAspect="1"/>
          </p:cNvGraphicFramePr>
          <p:nvPr>
            <p:extLst>
              <p:ext uri="{D42A27DB-BD31-4B8C-83A1-F6EECF244321}">
                <p14:modId xmlns:p14="http://schemas.microsoft.com/office/powerpoint/2010/main" val="2036791653"/>
              </p:ext>
            </p:extLst>
          </p:nvPr>
        </p:nvGraphicFramePr>
        <p:xfrm>
          <a:off x="1160155" y="1281113"/>
          <a:ext cx="3390900" cy="4641850"/>
        </p:xfrm>
        <a:graphic>
          <a:graphicData uri="http://schemas.openxmlformats.org/presentationml/2006/ole">
            <mc:AlternateContent xmlns:mc="http://schemas.openxmlformats.org/markup-compatibility/2006">
              <mc:Choice xmlns:v="urn:schemas-microsoft-com:vml" Requires="v">
                <p:oleObj name="Worksheet" r:id="rId3" imgW="3390875" imgH="4642034" progId="Excel.Sheet.12">
                  <p:embed/>
                </p:oleObj>
              </mc:Choice>
              <mc:Fallback>
                <p:oleObj name="Worksheet" r:id="rId3" imgW="3390875" imgH="4642034" progId="Excel.Sheet.12">
                  <p:embed/>
                  <p:pic>
                    <p:nvPicPr>
                      <p:cNvPr id="22533" name="Oggetto 1"/>
                      <p:cNvPicPr>
                        <a:picLocks noChangeAspect="1" noChangeArrowheads="1"/>
                      </p:cNvPicPr>
                      <p:nvPr/>
                    </p:nvPicPr>
                    <p:blipFill>
                      <a:blip r:embed="rId4"/>
                      <a:srcRect/>
                      <a:stretch>
                        <a:fillRect/>
                      </a:stretch>
                    </p:blipFill>
                    <p:spPr bwMode="auto">
                      <a:xfrm>
                        <a:off x="1160155" y="1281113"/>
                        <a:ext cx="3390900" cy="4641850"/>
                      </a:xfrm>
                      <a:prstGeom prst="rect">
                        <a:avLst/>
                      </a:prstGeom>
                      <a:solidFill>
                        <a:schemeClr val="bg1"/>
                      </a:solidFill>
                      <a:ln>
                        <a:noFill/>
                      </a:ln>
                    </p:spPr>
                  </p:pic>
                </p:oleObj>
              </mc:Fallback>
            </mc:AlternateContent>
          </a:graphicData>
        </a:graphic>
      </p:graphicFrame>
      <p:sp>
        <p:nvSpPr>
          <p:cNvPr id="8" name="Rettangolo 7"/>
          <p:cNvSpPr/>
          <p:nvPr/>
        </p:nvSpPr>
        <p:spPr>
          <a:xfrm>
            <a:off x="8414159" y="3057071"/>
            <a:ext cx="281713" cy="35922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 name="Titolo 3">
            <a:extLst>
              <a:ext uri="{FF2B5EF4-FFF2-40B4-BE49-F238E27FC236}">
                <a16:creationId xmlns:a16="http://schemas.microsoft.com/office/drawing/2014/main" id="{231F0024-C56F-40F7-A560-810154D892E2}"/>
              </a:ext>
            </a:extLst>
          </p:cNvPr>
          <p:cNvSpPr>
            <a:spLocks noGrp="1"/>
          </p:cNvSpPr>
          <p:nvPr>
            <p:ph type="title"/>
          </p:nvPr>
        </p:nvSpPr>
        <p:spPr/>
        <p:txBody>
          <a:bodyPr/>
          <a:lstStyle/>
          <a:p>
            <a:r>
              <a:rPr lang="it-IT"/>
              <a:t>Coordinamento della protezione differenziale</a:t>
            </a:r>
          </a:p>
        </p:txBody>
      </p:sp>
    </p:spTree>
    <p:extLst>
      <p:ext uri="{BB962C8B-B14F-4D97-AF65-F5344CB8AC3E}">
        <p14:creationId xmlns:p14="http://schemas.microsoft.com/office/powerpoint/2010/main" val="4659818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5" name="Titolo 4">
            <a:extLst>
              <a:ext uri="{FF2B5EF4-FFF2-40B4-BE49-F238E27FC236}">
                <a16:creationId xmlns:a16="http://schemas.microsoft.com/office/drawing/2014/main" id="{76084A04-4CD7-4306-8E00-85D64D901E2F}"/>
              </a:ext>
            </a:extLst>
          </p:cNvPr>
          <p:cNvSpPr>
            <a:spLocks noGrp="1"/>
          </p:cNvSpPr>
          <p:nvPr>
            <p:ph type="title"/>
          </p:nvPr>
        </p:nvSpPr>
        <p:spPr/>
        <p:txBody>
          <a:bodyPr/>
          <a:lstStyle/>
          <a:p>
            <a:r>
              <a:rPr lang="it-IT"/>
              <a:t>Coordinamento della protezione differenziale</a:t>
            </a:r>
          </a:p>
        </p:txBody>
      </p:sp>
      <p:sp>
        <p:nvSpPr>
          <p:cNvPr id="8" name="CasellaDiTesto 7">
            <a:extLst>
              <a:ext uri="{FF2B5EF4-FFF2-40B4-BE49-F238E27FC236}">
                <a16:creationId xmlns:a16="http://schemas.microsoft.com/office/drawing/2014/main" id="{B676D348-6F3C-48E8-BD37-C8576D99114E}"/>
              </a:ext>
            </a:extLst>
          </p:cNvPr>
          <p:cNvSpPr txBox="1"/>
          <p:nvPr/>
        </p:nvSpPr>
        <p:spPr>
          <a:xfrm>
            <a:off x="5216754" y="1750216"/>
            <a:ext cx="6001471" cy="2758704"/>
          </a:xfrm>
          <a:prstGeom prst="rect">
            <a:avLst/>
          </a:prstGeom>
          <a:noFill/>
          <a:ln>
            <a:noFill/>
          </a:ln>
        </p:spPr>
        <p:txBody>
          <a:bodyPr wrap="square">
            <a:spAutoFit/>
          </a:bodyPr>
          <a:lstStyle>
            <a:defPPr>
              <a:defRPr lang="en-US"/>
            </a:defPPr>
            <a:lvl1pPr marR="0" lvl="0" indent="0" fontAlgn="auto">
              <a:lnSpc>
                <a:spcPct val="90000"/>
              </a:lnSpc>
              <a:spcBef>
                <a:spcPts val="500"/>
              </a:spcBef>
              <a:spcAft>
                <a:spcPts val="0"/>
              </a:spcAft>
              <a:buClrTx/>
              <a:buSzTx/>
              <a:buFont typeface="Arial" panose="020B0604020202020204" pitchFamily="34" charset="0"/>
              <a:buNone/>
              <a:tabLst/>
              <a:defRPr kumimoji="0" b="0" i="0" u="none" strike="noStrike" cap="none" spc="0" normalizeH="0" baseline="0">
                <a:ln>
                  <a:noFill/>
                </a:ln>
                <a:solidFill>
                  <a:prstClr val="white"/>
                </a:solidFill>
                <a:effectLst/>
                <a:uLnTx/>
                <a:uFillTx/>
                <a:latin typeface="Arial MT Std Light"/>
              </a:defRPr>
            </a:lvl1pPr>
          </a:lstStyle>
          <a:p>
            <a:r>
              <a:rPr lang="it-IT" sz="2400" dirty="0">
                <a:solidFill>
                  <a:srgbClr val="3DCD58"/>
                </a:solidFill>
              </a:rPr>
              <a:t>Selettività fra un magnetotermico o un fusibile a monte di un differenziale</a:t>
            </a:r>
          </a:p>
          <a:p>
            <a:endParaRPr lang="it-IT" dirty="0">
              <a:solidFill>
                <a:srgbClr val="3DCD58"/>
              </a:solidFill>
            </a:endParaRPr>
          </a:p>
          <a:p>
            <a:pPr>
              <a:defRPr/>
            </a:pPr>
            <a:r>
              <a:rPr lang="it-IT" sz="1800" dirty="0">
                <a:latin typeface="Arial" panose="020B0604020202020204" pitchFamily="34" charset="0"/>
                <a:cs typeface="Arial" panose="020B0604020202020204" pitchFamily="34" charset="0"/>
              </a:rPr>
              <a:t>Utilizzando un differenziale puro a valle, la selettività può </a:t>
            </a:r>
            <a:r>
              <a:rPr lang="it-IT" sz="1800" u="sng" dirty="0">
                <a:latin typeface="Arial" panose="020B0604020202020204" pitchFamily="34" charset="0"/>
                <a:cs typeface="Arial" panose="020B0604020202020204" pitchFamily="34" charset="0"/>
              </a:rPr>
              <a:t>non</a:t>
            </a:r>
            <a:r>
              <a:rPr lang="it-IT" sz="1800" dirty="0">
                <a:latin typeface="Arial" panose="020B0604020202020204" pitchFamily="34" charset="0"/>
                <a:cs typeface="Arial" panose="020B0604020202020204" pitchFamily="34" charset="0"/>
              </a:rPr>
              <a:t> essere garantita</a:t>
            </a:r>
          </a:p>
          <a:p>
            <a:pPr algn="just">
              <a:defRPr/>
            </a:pPr>
            <a:endParaRPr lang="it-IT" sz="1800" dirty="0">
              <a:latin typeface="Arial" panose="020B0604020202020204" pitchFamily="34" charset="0"/>
              <a:cs typeface="Arial" panose="020B0604020202020204" pitchFamily="34" charset="0"/>
            </a:endParaRPr>
          </a:p>
          <a:p>
            <a:pPr>
              <a:defRPr/>
            </a:pPr>
            <a:r>
              <a:rPr lang="it-IT" sz="1800" dirty="0">
                <a:latin typeface="Arial" panose="020B0604020202020204" pitchFamily="34" charset="0"/>
                <a:cs typeface="Arial" panose="020B0604020202020204" pitchFamily="34" charset="0"/>
              </a:rPr>
              <a:t>La corrente di guasto a terra potrebbe essere superiore alla soglia di intervento istantaneo del magnetotermico/fusibile a monte</a:t>
            </a:r>
          </a:p>
        </p:txBody>
      </p:sp>
      <p:graphicFrame>
        <p:nvGraphicFramePr>
          <p:cNvPr id="9" name="Oggetto 1">
            <a:extLst>
              <a:ext uri="{FF2B5EF4-FFF2-40B4-BE49-F238E27FC236}">
                <a16:creationId xmlns:a16="http://schemas.microsoft.com/office/drawing/2014/main" id="{E09771F1-BC8B-480A-B8FA-B0D514D1041F}"/>
              </a:ext>
            </a:extLst>
          </p:cNvPr>
          <p:cNvGraphicFramePr>
            <a:graphicFrameLocks noChangeAspect="1"/>
          </p:cNvGraphicFramePr>
          <p:nvPr>
            <p:extLst>
              <p:ext uri="{D42A27DB-BD31-4B8C-83A1-F6EECF244321}">
                <p14:modId xmlns:p14="http://schemas.microsoft.com/office/powerpoint/2010/main" val="1247717463"/>
              </p:ext>
            </p:extLst>
          </p:nvPr>
        </p:nvGraphicFramePr>
        <p:xfrm>
          <a:off x="1160155" y="1281113"/>
          <a:ext cx="3390900" cy="4641850"/>
        </p:xfrm>
        <a:graphic>
          <a:graphicData uri="http://schemas.openxmlformats.org/presentationml/2006/ole">
            <mc:AlternateContent xmlns:mc="http://schemas.openxmlformats.org/markup-compatibility/2006">
              <mc:Choice xmlns:v="urn:schemas-microsoft-com:vml" Requires="v">
                <p:oleObj name="Worksheet" r:id="rId3" imgW="3390875" imgH="4642034" progId="Excel.Sheet.12">
                  <p:embed/>
                </p:oleObj>
              </mc:Choice>
              <mc:Fallback>
                <p:oleObj name="Worksheet" r:id="rId3" imgW="3390875" imgH="4642034" progId="Excel.Sheet.12">
                  <p:embed/>
                  <p:pic>
                    <p:nvPicPr>
                      <p:cNvPr id="9" name="Oggetto 1">
                        <a:extLst>
                          <a:ext uri="{FF2B5EF4-FFF2-40B4-BE49-F238E27FC236}">
                            <a16:creationId xmlns:a16="http://schemas.microsoft.com/office/drawing/2014/main" id="{E09771F1-BC8B-480A-B8FA-B0D514D1041F}"/>
                          </a:ext>
                        </a:extLst>
                      </p:cNvPr>
                      <p:cNvPicPr>
                        <a:picLocks noChangeAspect="1" noChangeArrowheads="1"/>
                      </p:cNvPicPr>
                      <p:nvPr/>
                    </p:nvPicPr>
                    <p:blipFill>
                      <a:blip r:embed="rId4"/>
                      <a:srcRect/>
                      <a:stretch>
                        <a:fillRect/>
                      </a:stretch>
                    </p:blipFill>
                    <p:spPr bwMode="auto">
                      <a:xfrm>
                        <a:off x="1160155" y="1281113"/>
                        <a:ext cx="3390900" cy="4641850"/>
                      </a:xfrm>
                      <a:prstGeom prst="rect">
                        <a:avLst/>
                      </a:prstGeom>
                      <a:solidFill>
                        <a:schemeClr val="bg1"/>
                      </a:solidFill>
                      <a:ln>
                        <a:noFill/>
                      </a:ln>
                    </p:spPr>
                  </p:pic>
                </p:oleObj>
              </mc:Fallback>
            </mc:AlternateContent>
          </a:graphicData>
        </a:graphic>
      </p:graphicFrame>
      <p:pic>
        <p:nvPicPr>
          <p:cNvPr id="10" name="Elemento grafico 9" descr="Chiudi con riempimento a tinta unita">
            <a:extLst>
              <a:ext uri="{FF2B5EF4-FFF2-40B4-BE49-F238E27FC236}">
                <a16:creationId xmlns:a16="http://schemas.microsoft.com/office/drawing/2014/main" id="{E189F710-E986-4B77-8182-021D866C7D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88140" y="867291"/>
            <a:ext cx="1498210" cy="1498210"/>
          </a:xfrm>
          <a:prstGeom prst="rect">
            <a:avLst/>
          </a:prstGeom>
        </p:spPr>
      </p:pic>
    </p:spTree>
    <p:extLst>
      <p:ext uri="{BB962C8B-B14F-4D97-AF65-F5344CB8AC3E}">
        <p14:creationId xmlns:p14="http://schemas.microsoft.com/office/powerpoint/2010/main" val="19258327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5" name="Titolo 4">
            <a:extLst>
              <a:ext uri="{FF2B5EF4-FFF2-40B4-BE49-F238E27FC236}">
                <a16:creationId xmlns:a16="http://schemas.microsoft.com/office/drawing/2014/main" id="{76084A04-4CD7-4306-8E00-85D64D901E2F}"/>
              </a:ext>
            </a:extLst>
          </p:cNvPr>
          <p:cNvSpPr>
            <a:spLocks noGrp="1"/>
          </p:cNvSpPr>
          <p:nvPr>
            <p:ph type="title"/>
          </p:nvPr>
        </p:nvSpPr>
        <p:spPr/>
        <p:txBody>
          <a:bodyPr/>
          <a:lstStyle/>
          <a:p>
            <a:r>
              <a:rPr lang="it-IT" dirty="0"/>
              <a:t>Coordinamento della protezione differenziale</a:t>
            </a:r>
          </a:p>
        </p:txBody>
      </p:sp>
      <p:sp>
        <p:nvSpPr>
          <p:cNvPr id="8" name="CasellaDiTesto 7">
            <a:extLst>
              <a:ext uri="{FF2B5EF4-FFF2-40B4-BE49-F238E27FC236}">
                <a16:creationId xmlns:a16="http://schemas.microsoft.com/office/drawing/2014/main" id="{B676D348-6F3C-48E8-BD37-C8576D99114E}"/>
              </a:ext>
            </a:extLst>
          </p:cNvPr>
          <p:cNvSpPr txBox="1"/>
          <p:nvPr/>
        </p:nvSpPr>
        <p:spPr>
          <a:xfrm>
            <a:off x="5216754" y="1750216"/>
            <a:ext cx="6001471" cy="3634841"/>
          </a:xfrm>
          <a:prstGeom prst="rect">
            <a:avLst/>
          </a:prstGeom>
          <a:noFill/>
          <a:ln>
            <a:noFill/>
          </a:ln>
        </p:spPr>
        <p:txBody>
          <a:bodyPr wrap="square">
            <a:spAutoFit/>
          </a:bodyPr>
          <a:lstStyle>
            <a:defPPr>
              <a:defRPr lang="en-US"/>
            </a:defPPr>
            <a:lvl1pPr marR="0" lvl="0" indent="0" fontAlgn="auto">
              <a:lnSpc>
                <a:spcPct val="90000"/>
              </a:lnSpc>
              <a:spcBef>
                <a:spcPts val="500"/>
              </a:spcBef>
              <a:spcAft>
                <a:spcPts val="0"/>
              </a:spcAft>
              <a:buClrTx/>
              <a:buSzTx/>
              <a:buFont typeface="Arial" panose="020B0604020202020204" pitchFamily="34" charset="0"/>
              <a:buNone/>
              <a:tabLst/>
              <a:defRPr kumimoji="0" b="0" i="0" u="none" strike="noStrike" cap="none" spc="0" normalizeH="0" baseline="0">
                <a:ln>
                  <a:noFill/>
                </a:ln>
                <a:solidFill>
                  <a:prstClr val="white"/>
                </a:solidFill>
                <a:effectLst/>
                <a:uLnTx/>
                <a:uFillTx/>
                <a:latin typeface="Arial MT Std Light"/>
              </a:defRPr>
            </a:lvl1pPr>
          </a:lstStyle>
          <a:p>
            <a:r>
              <a:rPr lang="it-IT" sz="2400" dirty="0">
                <a:solidFill>
                  <a:srgbClr val="3DCD58"/>
                </a:solidFill>
              </a:rPr>
              <a:t>Selettività fra un magnetotermico o un fusibile a monte di un differenziale</a:t>
            </a:r>
          </a:p>
          <a:p>
            <a:endParaRPr lang="it-IT" dirty="0">
              <a:solidFill>
                <a:srgbClr val="3DCD58"/>
              </a:solidFill>
            </a:endParaRPr>
          </a:p>
          <a:p>
            <a:pPr>
              <a:defRPr/>
            </a:pPr>
            <a:r>
              <a:rPr lang="it-IT" sz="1800" dirty="0">
                <a:latin typeface="Arial" panose="020B0604020202020204" pitchFamily="34" charset="0"/>
                <a:cs typeface="Arial" panose="020B0604020202020204" pitchFamily="34" charset="0"/>
              </a:rPr>
              <a:t>Utilizzando un differenziale puro a valle, la selettività può </a:t>
            </a:r>
            <a:r>
              <a:rPr lang="it-IT" sz="1800" u="sng" dirty="0">
                <a:latin typeface="Arial" panose="020B0604020202020204" pitchFamily="34" charset="0"/>
                <a:cs typeface="Arial" panose="020B0604020202020204" pitchFamily="34" charset="0"/>
              </a:rPr>
              <a:t>non</a:t>
            </a:r>
            <a:r>
              <a:rPr lang="it-IT" sz="1800" dirty="0">
                <a:latin typeface="Arial" panose="020B0604020202020204" pitchFamily="34" charset="0"/>
                <a:cs typeface="Arial" panose="020B0604020202020204" pitchFamily="34" charset="0"/>
              </a:rPr>
              <a:t> essere garantita</a:t>
            </a:r>
          </a:p>
          <a:p>
            <a:pPr algn="just">
              <a:defRPr/>
            </a:pPr>
            <a:endParaRPr lang="it-IT" sz="1800" dirty="0">
              <a:latin typeface="Arial" panose="020B0604020202020204" pitchFamily="34" charset="0"/>
              <a:cs typeface="Arial" panose="020B0604020202020204" pitchFamily="34" charset="0"/>
            </a:endParaRPr>
          </a:p>
          <a:p>
            <a:pPr>
              <a:defRPr/>
            </a:pPr>
            <a:r>
              <a:rPr lang="it-IT" sz="1800" dirty="0">
                <a:latin typeface="Arial" panose="020B0604020202020204" pitchFamily="34" charset="0"/>
                <a:cs typeface="Arial" panose="020B0604020202020204" pitchFamily="34" charset="0"/>
              </a:rPr>
              <a:t>La corrente di guasto a terra potrebbe essere superiore alla soglia di intervento istantaneo del magnetotermico/fusibile a monte</a:t>
            </a:r>
            <a:endParaRPr lang="it-IT" dirty="0">
              <a:latin typeface="Arial" panose="020B0604020202020204" pitchFamily="34" charset="0"/>
              <a:cs typeface="Arial" panose="020B0604020202020204" pitchFamily="34" charset="0"/>
            </a:endParaRPr>
          </a:p>
          <a:p>
            <a:pPr algn="just">
              <a:defRPr/>
            </a:pPr>
            <a:endParaRPr lang="it-IT" sz="1800" b="1" dirty="0">
              <a:effectLst>
                <a:outerShdw blurRad="38100" dist="38100" dir="2700000" algn="tl">
                  <a:srgbClr val="C0C0C0"/>
                </a:outerShdw>
              </a:effectLst>
              <a:latin typeface="Arial" panose="020B0604020202020204" pitchFamily="34" charset="0"/>
              <a:cs typeface="Arial" panose="020B0604020202020204" pitchFamily="34" charset="0"/>
            </a:endParaRPr>
          </a:p>
          <a:p>
            <a:pPr>
              <a:defRPr/>
            </a:pPr>
            <a:r>
              <a:rPr lang="it-IT" sz="1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Utilizzando un magnetotermico differenziale a valle </a:t>
            </a:r>
            <a:r>
              <a:rPr lang="it-IT" sz="1800" dirty="0">
                <a:latin typeface="Arial" panose="020B0604020202020204" pitchFamily="34" charset="0"/>
                <a:cs typeface="Arial" panose="020B0604020202020204" pitchFamily="34" charset="0"/>
              </a:rPr>
              <a:t>la selettività può essere garantita</a:t>
            </a:r>
          </a:p>
        </p:txBody>
      </p:sp>
      <p:graphicFrame>
        <p:nvGraphicFramePr>
          <p:cNvPr id="9" name="Oggetto 1">
            <a:extLst>
              <a:ext uri="{FF2B5EF4-FFF2-40B4-BE49-F238E27FC236}">
                <a16:creationId xmlns:a16="http://schemas.microsoft.com/office/drawing/2014/main" id="{E09771F1-BC8B-480A-B8FA-B0D514D1041F}"/>
              </a:ext>
            </a:extLst>
          </p:cNvPr>
          <p:cNvGraphicFramePr>
            <a:graphicFrameLocks noChangeAspect="1"/>
          </p:cNvGraphicFramePr>
          <p:nvPr>
            <p:extLst>
              <p:ext uri="{D42A27DB-BD31-4B8C-83A1-F6EECF244321}">
                <p14:modId xmlns:p14="http://schemas.microsoft.com/office/powerpoint/2010/main" val="1133470723"/>
              </p:ext>
            </p:extLst>
          </p:nvPr>
        </p:nvGraphicFramePr>
        <p:xfrm>
          <a:off x="1160155" y="1281113"/>
          <a:ext cx="3390900" cy="4641850"/>
        </p:xfrm>
        <a:graphic>
          <a:graphicData uri="http://schemas.openxmlformats.org/presentationml/2006/ole">
            <mc:AlternateContent xmlns:mc="http://schemas.openxmlformats.org/markup-compatibility/2006">
              <mc:Choice xmlns:v="urn:schemas-microsoft-com:vml" Requires="v">
                <p:oleObj name="Worksheet" r:id="rId3" imgW="3390875" imgH="4642034" progId="Excel.Sheet.12">
                  <p:embed/>
                </p:oleObj>
              </mc:Choice>
              <mc:Fallback>
                <p:oleObj name="Worksheet" r:id="rId3" imgW="3390875" imgH="4642034" progId="Excel.Sheet.12">
                  <p:embed/>
                  <p:pic>
                    <p:nvPicPr>
                      <p:cNvPr id="9" name="Oggetto 1">
                        <a:extLst>
                          <a:ext uri="{FF2B5EF4-FFF2-40B4-BE49-F238E27FC236}">
                            <a16:creationId xmlns:a16="http://schemas.microsoft.com/office/drawing/2014/main" id="{E09771F1-BC8B-480A-B8FA-B0D514D1041F}"/>
                          </a:ext>
                        </a:extLst>
                      </p:cNvPr>
                      <p:cNvPicPr>
                        <a:picLocks noChangeAspect="1" noChangeArrowheads="1"/>
                      </p:cNvPicPr>
                      <p:nvPr/>
                    </p:nvPicPr>
                    <p:blipFill>
                      <a:blip r:embed="rId4"/>
                      <a:srcRect/>
                      <a:stretch>
                        <a:fillRect/>
                      </a:stretch>
                    </p:blipFill>
                    <p:spPr bwMode="auto">
                      <a:xfrm>
                        <a:off x="1160155" y="1281113"/>
                        <a:ext cx="3390900" cy="4641850"/>
                      </a:xfrm>
                      <a:prstGeom prst="rect">
                        <a:avLst/>
                      </a:prstGeom>
                      <a:solidFill>
                        <a:schemeClr val="bg1"/>
                      </a:solidFill>
                      <a:ln>
                        <a:noFill/>
                      </a:ln>
                    </p:spPr>
                  </p:pic>
                </p:oleObj>
              </mc:Fallback>
            </mc:AlternateContent>
          </a:graphicData>
        </a:graphic>
      </p:graphicFrame>
      <p:pic>
        <p:nvPicPr>
          <p:cNvPr id="3" name="Elemento grafico 2" descr="Segno di spunta con riempimento a tinta unita">
            <a:extLst>
              <a:ext uri="{FF2B5EF4-FFF2-40B4-BE49-F238E27FC236}">
                <a16:creationId xmlns:a16="http://schemas.microsoft.com/office/drawing/2014/main" id="{BC2D7F8B-489E-48CD-9886-4D3BB93B53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09674" y="867291"/>
            <a:ext cx="1258962" cy="1258962"/>
          </a:xfrm>
          <a:prstGeom prst="rect">
            <a:avLst/>
          </a:prstGeom>
        </p:spPr>
      </p:pic>
    </p:spTree>
    <p:extLst>
      <p:ext uri="{BB962C8B-B14F-4D97-AF65-F5344CB8AC3E}">
        <p14:creationId xmlns:p14="http://schemas.microsoft.com/office/powerpoint/2010/main" val="359817005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13" name="CasellaDiTesto 12">
            <a:extLst>
              <a:ext uri="{FF2B5EF4-FFF2-40B4-BE49-F238E27FC236}">
                <a16:creationId xmlns:a16="http://schemas.microsoft.com/office/drawing/2014/main" id="{8A1D9E30-211D-4B40-9E84-291EEAFDD06A}"/>
              </a:ext>
            </a:extLst>
          </p:cNvPr>
          <p:cNvSpPr txBox="1"/>
          <p:nvPr/>
        </p:nvSpPr>
        <p:spPr>
          <a:xfrm>
            <a:off x="5216754" y="1750216"/>
            <a:ext cx="6001471" cy="3385542"/>
          </a:xfrm>
          <a:prstGeom prst="rect">
            <a:avLst/>
          </a:prstGeom>
          <a:noFill/>
          <a:ln>
            <a:noFill/>
          </a:ln>
        </p:spPr>
        <p:txBody>
          <a:bodyPr wrap="square">
            <a:spAutoFit/>
          </a:bodyPr>
          <a:lstStyle>
            <a:defPPr>
              <a:defRPr lang="en-US"/>
            </a:defPPr>
            <a:lvl1pPr marR="0" lvl="0" indent="0" fontAlgn="auto">
              <a:lnSpc>
                <a:spcPct val="90000"/>
              </a:lnSpc>
              <a:spcBef>
                <a:spcPts val="500"/>
              </a:spcBef>
              <a:spcAft>
                <a:spcPts val="0"/>
              </a:spcAft>
              <a:buClrTx/>
              <a:buSzTx/>
              <a:buFont typeface="Arial" panose="020B0604020202020204" pitchFamily="34" charset="0"/>
              <a:buNone/>
              <a:tabLst/>
              <a:defRPr kumimoji="0" b="0" i="0" u="none" strike="noStrike" cap="none" spc="0" normalizeH="0" baseline="0">
                <a:ln>
                  <a:noFill/>
                </a:ln>
                <a:solidFill>
                  <a:prstClr val="white"/>
                </a:solidFill>
                <a:effectLst/>
                <a:uLnTx/>
                <a:uFillTx/>
                <a:latin typeface="Arial MT Std Light"/>
              </a:defRPr>
            </a:lvl1pPr>
          </a:lstStyle>
          <a:p>
            <a:r>
              <a:rPr lang="it-IT" sz="2400" dirty="0">
                <a:solidFill>
                  <a:srgbClr val="3DCD58"/>
                </a:solidFill>
              </a:rPr>
              <a:t>Selettività fra un differenziale a monte di magnetotermico o un fusibile</a:t>
            </a:r>
          </a:p>
          <a:p>
            <a:pPr algn="just">
              <a:defRPr/>
            </a:pPr>
            <a:endParaRPr lang="it-IT" sz="1800" u="sng" dirty="0">
              <a:latin typeface="Arial" panose="020B0604020202020204" pitchFamily="34" charset="0"/>
              <a:cs typeface="Arial" panose="020B0604020202020204" pitchFamily="34" charset="0"/>
            </a:endParaRPr>
          </a:p>
          <a:p>
            <a:pPr algn="just">
              <a:defRPr/>
            </a:pPr>
            <a:r>
              <a:rPr lang="it-IT" sz="1800" dirty="0">
                <a:latin typeface="Arial" panose="020B0604020202020204" pitchFamily="34" charset="0"/>
                <a:cs typeface="Arial" panose="020B0604020202020204" pitchFamily="34" charset="0"/>
              </a:rPr>
              <a:t>In caso di guasto a terra, il valore della corrente di guasto potrebbe essere inferiore alla soglia di intervento istantaneo del magnetotermico o fusibile a valle</a:t>
            </a:r>
          </a:p>
          <a:p>
            <a:pPr algn="just">
              <a:defRPr/>
            </a:pPr>
            <a:endParaRPr lang="it-IT" sz="1800" dirty="0">
              <a:latin typeface="Arial" panose="020B0604020202020204" pitchFamily="34" charset="0"/>
              <a:cs typeface="Arial" panose="020B0604020202020204" pitchFamily="34" charset="0"/>
            </a:endParaRPr>
          </a:p>
          <a:p>
            <a:pPr algn="just">
              <a:defRPr/>
            </a:pPr>
            <a:r>
              <a:rPr lang="it-IT" sz="1800" dirty="0">
                <a:latin typeface="Arial" panose="020B0604020202020204" pitchFamily="34" charset="0"/>
                <a:cs typeface="Arial" panose="020B0604020202020204" pitchFamily="34" charset="0"/>
              </a:rPr>
              <a:t>Il differenziale a monte interverrebbe non garantendo quindi la selettività</a:t>
            </a:r>
          </a:p>
          <a:p>
            <a:pPr algn="just">
              <a:defRPr/>
            </a:pPr>
            <a:endParaRPr lang="it-IT" sz="1800" dirty="0">
              <a:latin typeface="Arial" panose="020B0604020202020204" pitchFamily="34" charset="0"/>
              <a:cs typeface="Arial" panose="020B0604020202020204" pitchFamily="34" charset="0"/>
            </a:endParaRPr>
          </a:p>
          <a:p>
            <a:pPr algn="just">
              <a:defRPr/>
            </a:pPr>
            <a:endParaRPr lang="it-IT" sz="1800" dirty="0">
              <a:latin typeface="Arial" panose="020B0604020202020204" pitchFamily="34" charset="0"/>
              <a:cs typeface="Arial" panose="020B0604020202020204" pitchFamily="34" charset="0"/>
            </a:endParaRPr>
          </a:p>
        </p:txBody>
      </p:sp>
      <p:graphicFrame>
        <p:nvGraphicFramePr>
          <p:cNvPr id="14" name="Oggetto 1">
            <a:extLst>
              <a:ext uri="{FF2B5EF4-FFF2-40B4-BE49-F238E27FC236}">
                <a16:creationId xmlns:a16="http://schemas.microsoft.com/office/drawing/2014/main" id="{162BECAB-2CB0-48DE-B619-510C1E46C2DE}"/>
              </a:ext>
            </a:extLst>
          </p:cNvPr>
          <p:cNvGraphicFramePr>
            <a:graphicFrameLocks noChangeAspect="1"/>
          </p:cNvGraphicFramePr>
          <p:nvPr>
            <p:extLst>
              <p:ext uri="{D42A27DB-BD31-4B8C-83A1-F6EECF244321}">
                <p14:modId xmlns:p14="http://schemas.microsoft.com/office/powerpoint/2010/main" val="3570642776"/>
              </p:ext>
            </p:extLst>
          </p:nvPr>
        </p:nvGraphicFramePr>
        <p:xfrm>
          <a:off x="1160155" y="1281113"/>
          <a:ext cx="3390900" cy="4641850"/>
        </p:xfrm>
        <a:graphic>
          <a:graphicData uri="http://schemas.openxmlformats.org/presentationml/2006/ole">
            <mc:AlternateContent xmlns:mc="http://schemas.openxmlformats.org/markup-compatibility/2006">
              <mc:Choice xmlns:v="urn:schemas-microsoft-com:vml" Requires="v">
                <p:oleObj name="Worksheet" r:id="rId3" imgW="3390875" imgH="4642034" progId="Excel.Sheet.12">
                  <p:embed/>
                </p:oleObj>
              </mc:Choice>
              <mc:Fallback>
                <p:oleObj name="Worksheet" r:id="rId3" imgW="3390875" imgH="4642034" progId="Excel.Sheet.12">
                  <p:embed/>
                  <p:pic>
                    <p:nvPicPr>
                      <p:cNvPr id="14" name="Oggetto 1">
                        <a:extLst>
                          <a:ext uri="{FF2B5EF4-FFF2-40B4-BE49-F238E27FC236}">
                            <a16:creationId xmlns:a16="http://schemas.microsoft.com/office/drawing/2014/main" id="{162BECAB-2CB0-48DE-B619-510C1E46C2DE}"/>
                          </a:ext>
                        </a:extLst>
                      </p:cNvPr>
                      <p:cNvPicPr>
                        <a:picLocks noChangeAspect="1" noChangeArrowheads="1"/>
                      </p:cNvPicPr>
                      <p:nvPr/>
                    </p:nvPicPr>
                    <p:blipFill>
                      <a:blip r:embed="rId4"/>
                      <a:srcRect/>
                      <a:stretch>
                        <a:fillRect/>
                      </a:stretch>
                    </p:blipFill>
                    <p:spPr bwMode="auto">
                      <a:xfrm>
                        <a:off x="1160155" y="1281113"/>
                        <a:ext cx="3390900" cy="4641850"/>
                      </a:xfrm>
                      <a:prstGeom prst="rect">
                        <a:avLst/>
                      </a:prstGeom>
                      <a:solidFill>
                        <a:schemeClr val="bg1"/>
                      </a:solidFill>
                      <a:ln>
                        <a:noFill/>
                      </a:ln>
                    </p:spPr>
                  </p:pic>
                </p:oleObj>
              </mc:Fallback>
            </mc:AlternateContent>
          </a:graphicData>
        </a:graphic>
      </p:graphicFrame>
      <p:pic>
        <p:nvPicPr>
          <p:cNvPr id="15" name="Elemento grafico 14" descr="Chiudi con riempimento a tinta unita">
            <a:extLst>
              <a:ext uri="{FF2B5EF4-FFF2-40B4-BE49-F238E27FC236}">
                <a16:creationId xmlns:a16="http://schemas.microsoft.com/office/drawing/2014/main" id="{E8129CBD-DEC9-45B7-9C1D-965C4BA99D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88140" y="867291"/>
            <a:ext cx="1498210" cy="1498210"/>
          </a:xfrm>
          <a:prstGeom prst="rect">
            <a:avLst/>
          </a:prstGeom>
        </p:spPr>
      </p:pic>
      <p:sp>
        <p:nvSpPr>
          <p:cNvPr id="7" name="Titolo 6">
            <a:extLst>
              <a:ext uri="{FF2B5EF4-FFF2-40B4-BE49-F238E27FC236}">
                <a16:creationId xmlns:a16="http://schemas.microsoft.com/office/drawing/2014/main" id="{AC143493-B232-4442-BD4A-B5283923817C}"/>
              </a:ext>
            </a:extLst>
          </p:cNvPr>
          <p:cNvSpPr>
            <a:spLocks noGrp="1"/>
          </p:cNvSpPr>
          <p:nvPr>
            <p:ph type="title"/>
          </p:nvPr>
        </p:nvSpPr>
        <p:spPr/>
        <p:txBody>
          <a:bodyPr/>
          <a:lstStyle/>
          <a:p>
            <a:r>
              <a:rPr lang="it-IT" dirty="0"/>
              <a:t>Coordinamento della protezione differenziale</a:t>
            </a:r>
          </a:p>
        </p:txBody>
      </p:sp>
    </p:spTree>
    <p:extLst>
      <p:ext uri="{BB962C8B-B14F-4D97-AF65-F5344CB8AC3E}">
        <p14:creationId xmlns:p14="http://schemas.microsoft.com/office/powerpoint/2010/main" val="26840862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10" name="CasellaDiTesto 9"/>
          <p:cNvSpPr txBox="1"/>
          <p:nvPr/>
        </p:nvSpPr>
        <p:spPr>
          <a:xfrm>
            <a:off x="8098213" y="1992646"/>
            <a:ext cx="3823860" cy="830997"/>
          </a:xfrm>
          <a:prstGeom prst="rect">
            <a:avLst/>
          </a:prstGeom>
          <a:noFill/>
        </p:spPr>
        <p:txBody>
          <a:bodyPr wrap="square">
            <a:spAutoFit/>
          </a:bodyPr>
          <a:lstStyle/>
          <a:p>
            <a:pPr>
              <a:defRPr/>
            </a:pPr>
            <a:endParaRPr lang="it-IT" sz="2400" dirty="0">
              <a:latin typeface="Arial" panose="020B0604020202020204" pitchFamily="34" charset="0"/>
              <a:cs typeface="Arial" panose="020B0604020202020204" pitchFamily="34" charset="0"/>
            </a:endParaRPr>
          </a:p>
          <a:p>
            <a:pPr>
              <a:defRPr/>
            </a:pPr>
            <a:endParaRPr lang="it-IT" sz="2400" dirty="0">
              <a:latin typeface="Arial" panose="020B0604020202020204" pitchFamily="34" charset="0"/>
              <a:cs typeface="Arial" panose="020B0604020202020204" pitchFamily="34" charset="0"/>
            </a:endParaRPr>
          </a:p>
        </p:txBody>
      </p:sp>
      <p:sp>
        <p:nvSpPr>
          <p:cNvPr id="5" name="Titolo 4">
            <a:extLst>
              <a:ext uri="{FF2B5EF4-FFF2-40B4-BE49-F238E27FC236}">
                <a16:creationId xmlns:a16="http://schemas.microsoft.com/office/drawing/2014/main" id="{F91EF5E0-5310-4A7B-B19F-5E7DB24E2C0C}"/>
              </a:ext>
            </a:extLst>
          </p:cNvPr>
          <p:cNvSpPr>
            <a:spLocks noGrp="1"/>
          </p:cNvSpPr>
          <p:nvPr>
            <p:ph type="title"/>
          </p:nvPr>
        </p:nvSpPr>
        <p:spPr/>
        <p:txBody>
          <a:bodyPr/>
          <a:lstStyle/>
          <a:p>
            <a:r>
              <a:rPr lang="it-IT" dirty="0"/>
              <a:t>Coordinamento della protezione differenziale</a:t>
            </a:r>
          </a:p>
        </p:txBody>
      </p:sp>
      <p:graphicFrame>
        <p:nvGraphicFramePr>
          <p:cNvPr id="15" name="Oggetto 1">
            <a:extLst>
              <a:ext uri="{FF2B5EF4-FFF2-40B4-BE49-F238E27FC236}">
                <a16:creationId xmlns:a16="http://schemas.microsoft.com/office/drawing/2014/main" id="{082BBB68-9C16-4D7D-8071-390F111335F9}"/>
              </a:ext>
            </a:extLst>
          </p:cNvPr>
          <p:cNvGraphicFramePr>
            <a:graphicFrameLocks noChangeAspect="1"/>
          </p:cNvGraphicFramePr>
          <p:nvPr>
            <p:extLst>
              <p:ext uri="{D42A27DB-BD31-4B8C-83A1-F6EECF244321}">
                <p14:modId xmlns:p14="http://schemas.microsoft.com/office/powerpoint/2010/main" val="825946315"/>
              </p:ext>
            </p:extLst>
          </p:nvPr>
        </p:nvGraphicFramePr>
        <p:xfrm>
          <a:off x="1160155" y="1281113"/>
          <a:ext cx="3390900" cy="4641850"/>
        </p:xfrm>
        <a:graphic>
          <a:graphicData uri="http://schemas.openxmlformats.org/presentationml/2006/ole">
            <mc:AlternateContent xmlns:mc="http://schemas.openxmlformats.org/markup-compatibility/2006">
              <mc:Choice xmlns:v="urn:schemas-microsoft-com:vml" Requires="v">
                <p:oleObj name="Worksheet" r:id="rId3" imgW="3390875" imgH="4642034" progId="Excel.Sheet.12">
                  <p:embed/>
                </p:oleObj>
              </mc:Choice>
              <mc:Fallback>
                <p:oleObj name="Worksheet" r:id="rId3" imgW="3390875" imgH="4642034" progId="Excel.Sheet.12">
                  <p:embed/>
                  <p:pic>
                    <p:nvPicPr>
                      <p:cNvPr id="15" name="Oggetto 1">
                        <a:extLst>
                          <a:ext uri="{FF2B5EF4-FFF2-40B4-BE49-F238E27FC236}">
                            <a16:creationId xmlns:a16="http://schemas.microsoft.com/office/drawing/2014/main" id="{082BBB68-9C16-4D7D-8071-390F111335F9}"/>
                          </a:ext>
                        </a:extLst>
                      </p:cNvPr>
                      <p:cNvPicPr>
                        <a:picLocks noChangeAspect="1" noChangeArrowheads="1"/>
                      </p:cNvPicPr>
                      <p:nvPr/>
                    </p:nvPicPr>
                    <p:blipFill>
                      <a:blip r:embed="rId4"/>
                      <a:srcRect/>
                      <a:stretch>
                        <a:fillRect/>
                      </a:stretch>
                    </p:blipFill>
                    <p:spPr bwMode="auto">
                      <a:xfrm>
                        <a:off x="1160155" y="1281113"/>
                        <a:ext cx="3390900" cy="4641850"/>
                      </a:xfrm>
                      <a:prstGeom prst="rect">
                        <a:avLst/>
                      </a:prstGeom>
                      <a:solidFill>
                        <a:schemeClr val="bg1"/>
                      </a:solidFill>
                      <a:ln>
                        <a:noFill/>
                      </a:ln>
                    </p:spPr>
                  </p:pic>
                </p:oleObj>
              </mc:Fallback>
            </mc:AlternateContent>
          </a:graphicData>
        </a:graphic>
      </p:graphicFrame>
      <p:pic>
        <p:nvPicPr>
          <p:cNvPr id="16" name="Elemento grafico 15" descr="Segno di spunta con riempimento a tinta unita">
            <a:extLst>
              <a:ext uri="{FF2B5EF4-FFF2-40B4-BE49-F238E27FC236}">
                <a16:creationId xmlns:a16="http://schemas.microsoft.com/office/drawing/2014/main" id="{3DE20A81-F2E2-452E-9147-150F068430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09674" y="867291"/>
            <a:ext cx="1258962" cy="1258962"/>
          </a:xfrm>
          <a:prstGeom prst="rect">
            <a:avLst/>
          </a:prstGeom>
        </p:spPr>
      </p:pic>
      <p:sp>
        <p:nvSpPr>
          <p:cNvPr id="17" name="CasellaDiTesto 16">
            <a:extLst>
              <a:ext uri="{FF2B5EF4-FFF2-40B4-BE49-F238E27FC236}">
                <a16:creationId xmlns:a16="http://schemas.microsoft.com/office/drawing/2014/main" id="{9EB93FE5-BF93-4049-85E9-C2A96118DABE}"/>
              </a:ext>
            </a:extLst>
          </p:cNvPr>
          <p:cNvSpPr txBox="1"/>
          <p:nvPr/>
        </p:nvSpPr>
        <p:spPr>
          <a:xfrm>
            <a:off x="5216755" y="1750216"/>
            <a:ext cx="5815090" cy="4389920"/>
          </a:xfrm>
          <a:prstGeom prst="rect">
            <a:avLst/>
          </a:prstGeom>
          <a:noFill/>
          <a:ln>
            <a:noFill/>
          </a:ln>
        </p:spPr>
        <p:txBody>
          <a:bodyPr wrap="square">
            <a:spAutoFit/>
          </a:bodyPr>
          <a:lstStyle>
            <a:defPPr>
              <a:defRPr lang="en-US"/>
            </a:defPPr>
            <a:lvl1pPr marR="0" lvl="0" indent="0" fontAlgn="auto">
              <a:lnSpc>
                <a:spcPct val="90000"/>
              </a:lnSpc>
              <a:spcBef>
                <a:spcPts val="500"/>
              </a:spcBef>
              <a:spcAft>
                <a:spcPts val="0"/>
              </a:spcAft>
              <a:buClrTx/>
              <a:buSzTx/>
              <a:buFont typeface="Arial" panose="020B0604020202020204" pitchFamily="34" charset="0"/>
              <a:buNone/>
              <a:tabLst/>
              <a:defRPr kumimoji="0" b="0" i="0" u="none" strike="noStrike" cap="none" spc="0" normalizeH="0" baseline="0">
                <a:ln>
                  <a:noFill/>
                </a:ln>
                <a:solidFill>
                  <a:prstClr val="white"/>
                </a:solidFill>
                <a:effectLst/>
                <a:uLnTx/>
                <a:uFillTx/>
                <a:latin typeface="Arial MT Std Light"/>
              </a:defRPr>
            </a:lvl1pPr>
          </a:lstStyle>
          <a:p>
            <a:r>
              <a:rPr lang="it-IT" sz="2400" dirty="0">
                <a:solidFill>
                  <a:srgbClr val="3DCD58"/>
                </a:solidFill>
              </a:rPr>
              <a:t>Selettività fra un differenziale a monte di magnetotermico o un fusibile</a:t>
            </a:r>
          </a:p>
          <a:p>
            <a:pPr algn="just">
              <a:defRPr/>
            </a:pPr>
            <a:endParaRPr lang="it-IT" sz="1800" u="sng" dirty="0">
              <a:solidFill>
                <a:schemeClr val="bg1"/>
              </a:solidFill>
              <a:latin typeface="Arial" panose="020B0604020202020204" pitchFamily="34" charset="0"/>
              <a:cs typeface="Arial" panose="020B0604020202020204" pitchFamily="34" charset="0"/>
            </a:endParaRPr>
          </a:p>
          <a:p>
            <a:pPr>
              <a:defRPr/>
            </a:pPr>
            <a:r>
              <a:rPr lang="it-IT" sz="1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Utilizzando un magnetotermico differenziale a valle e un differenziale puro a monte </a:t>
            </a:r>
            <a:r>
              <a:rPr lang="it-IT" sz="1800" dirty="0">
                <a:latin typeface="Arial" panose="020B0604020202020204" pitchFamily="34" charset="0"/>
                <a:cs typeface="Arial" panose="020B0604020202020204" pitchFamily="34" charset="0"/>
              </a:rPr>
              <a:t>coordinati con le regole viste </a:t>
            </a:r>
          </a:p>
          <a:p>
            <a:pPr>
              <a:defRPr/>
            </a:pPr>
            <a:endParaRPr lang="it-IT" sz="1800" dirty="0">
              <a:latin typeface="Arial" panose="020B0604020202020204" pitchFamily="34" charset="0"/>
              <a:cs typeface="Arial" panose="020B0604020202020204" pitchFamily="34" charset="0"/>
            </a:endParaRPr>
          </a:p>
          <a:p>
            <a:pPr marL="285750" indent="-285750">
              <a:buClr>
                <a:srgbClr val="3DCD58"/>
              </a:buClr>
              <a:buFont typeface="Arial" panose="020B0604020202020204" pitchFamily="34" charset="0"/>
              <a:buChar char="•"/>
            </a:pPr>
            <a:r>
              <a:rPr lang="it-IT" dirty="0"/>
              <a:t>Differenziale a monte di tipo S  (Selettivo)</a:t>
            </a:r>
          </a:p>
          <a:p>
            <a:pPr marL="285750" indent="-285750">
              <a:buClr>
                <a:srgbClr val="3DCD58"/>
              </a:buClr>
              <a:buFont typeface="Arial" panose="020B0604020202020204" pitchFamily="34" charset="0"/>
              <a:buChar char="•"/>
            </a:pPr>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differenziale </a:t>
            </a:r>
            <a:r>
              <a:rPr lang="it-IT" dirty="0"/>
              <a:t>a monte ≥ 3x </a:t>
            </a:r>
            <a:r>
              <a:rPr lang="it-IT" sz="1800" dirty="0">
                <a:latin typeface="Arial" panose="020B0604020202020204" pitchFamily="34" charset="0"/>
                <a:cs typeface="Arial" panose="020B0604020202020204" pitchFamily="34" charset="0"/>
              </a:rPr>
              <a:t>I</a:t>
            </a:r>
            <a:r>
              <a:rPr lang="el-GR" sz="1800" baseline="-25000" dirty="0"/>
              <a:t> Δ</a:t>
            </a:r>
            <a:r>
              <a:rPr lang="it-IT" sz="1800" baseline="-25000" dirty="0"/>
              <a:t>n</a:t>
            </a:r>
            <a:r>
              <a:rPr lang="it-IT" sz="1800" dirty="0">
                <a:latin typeface="Arial" panose="020B0604020202020204" pitchFamily="34" charset="0"/>
                <a:cs typeface="Arial" panose="020B0604020202020204" pitchFamily="34" charset="0"/>
              </a:rPr>
              <a:t> </a:t>
            </a:r>
            <a:r>
              <a:rPr lang="it-IT" dirty="0"/>
              <a:t>differenziale a valle</a:t>
            </a:r>
          </a:p>
          <a:p>
            <a:pPr>
              <a:defRPr/>
            </a:pPr>
            <a:endParaRPr lang="it-IT" sz="1800" dirty="0">
              <a:latin typeface="Arial" panose="020B0604020202020204" pitchFamily="34" charset="0"/>
              <a:cs typeface="Arial" panose="020B0604020202020204" pitchFamily="34" charset="0"/>
            </a:endParaRPr>
          </a:p>
          <a:p>
            <a:pPr>
              <a:defRPr/>
            </a:pPr>
            <a:r>
              <a:rPr lang="it-IT" sz="1800" dirty="0">
                <a:latin typeface="Arial" panose="020B0604020202020204" pitchFamily="34" charset="0"/>
                <a:cs typeface="Arial" panose="020B0604020202020204" pitchFamily="34" charset="0"/>
              </a:rPr>
              <a:t>La selettività può essere garantita</a:t>
            </a:r>
          </a:p>
          <a:p>
            <a:pPr>
              <a:defRPr/>
            </a:pPr>
            <a:r>
              <a:rPr lang="it-IT" sz="1800" dirty="0">
                <a:latin typeface="Arial" panose="020B0604020202020204" pitchFamily="34" charset="0"/>
                <a:cs typeface="Arial" panose="020B0604020202020204" pitchFamily="34" charset="0"/>
              </a:rPr>
              <a:t> </a:t>
            </a:r>
          </a:p>
          <a:p>
            <a:pPr algn="just">
              <a:defRPr/>
            </a:pPr>
            <a:endParaRPr lang="it-IT" sz="1800" dirty="0">
              <a:latin typeface="Arial" panose="020B0604020202020204" pitchFamily="34" charset="0"/>
              <a:cs typeface="Arial" panose="020B0604020202020204" pitchFamily="34" charset="0"/>
            </a:endParaRPr>
          </a:p>
          <a:p>
            <a:pPr algn="just">
              <a:defRPr/>
            </a:pPr>
            <a:endParaRPr lang="it-IT" sz="1800" dirty="0">
              <a:latin typeface="Arial" panose="020B0604020202020204" pitchFamily="34" charset="0"/>
              <a:cs typeface="Arial" panose="020B0604020202020204" pitchFamily="34" charset="0"/>
            </a:endParaRPr>
          </a:p>
        </p:txBody>
      </p:sp>
      <p:sp>
        <p:nvSpPr>
          <p:cNvPr id="18" name="Rettangolo 17">
            <a:extLst>
              <a:ext uri="{FF2B5EF4-FFF2-40B4-BE49-F238E27FC236}">
                <a16:creationId xmlns:a16="http://schemas.microsoft.com/office/drawing/2014/main" id="{5640EADB-E591-4A14-9085-ADC3926D0022}"/>
              </a:ext>
            </a:extLst>
          </p:cNvPr>
          <p:cNvSpPr/>
          <p:nvPr/>
        </p:nvSpPr>
        <p:spPr>
          <a:xfrm>
            <a:off x="8426859" y="3856038"/>
            <a:ext cx="281713" cy="35922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Tree>
    <p:extLst>
      <p:ext uri="{BB962C8B-B14F-4D97-AF65-F5344CB8AC3E}">
        <p14:creationId xmlns:p14="http://schemas.microsoft.com/office/powerpoint/2010/main" val="405864229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3" name="Titolo 2">
            <a:extLst>
              <a:ext uri="{FF2B5EF4-FFF2-40B4-BE49-F238E27FC236}">
                <a16:creationId xmlns:a16="http://schemas.microsoft.com/office/drawing/2014/main" id="{14245E2D-6EFB-4F8E-A26C-38F73F7FB5AE}"/>
              </a:ext>
            </a:extLst>
          </p:cNvPr>
          <p:cNvSpPr>
            <a:spLocks noGrp="1"/>
          </p:cNvSpPr>
          <p:nvPr>
            <p:ph type="title"/>
          </p:nvPr>
        </p:nvSpPr>
        <p:spPr/>
        <p:txBody>
          <a:bodyPr/>
          <a:lstStyle/>
          <a:p>
            <a:r>
              <a:rPr lang="it-IT" dirty="0"/>
              <a:t>Coordinamento della protezione differenziale</a:t>
            </a:r>
          </a:p>
        </p:txBody>
      </p:sp>
      <p:sp>
        <p:nvSpPr>
          <p:cNvPr id="28677" name="Rettangolo 3"/>
          <p:cNvSpPr>
            <a:spLocks noChangeArrowheads="1"/>
          </p:cNvSpPr>
          <p:nvPr/>
        </p:nvSpPr>
        <p:spPr bwMode="auto">
          <a:xfrm>
            <a:off x="6917635" y="1211126"/>
            <a:ext cx="4954749" cy="284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it-IT" sz="2133" dirty="0">
                <a:solidFill>
                  <a:schemeClr val="bg2"/>
                </a:solidFill>
                <a:latin typeface="Arial" panose="020B0604020202020204" pitchFamily="34" charset="0"/>
                <a:cs typeface="Arial" panose="020B0604020202020204" pitchFamily="34" charset="0"/>
              </a:rPr>
              <a:t>Coordinamento con differenziale di Tipo B che eviti «</a:t>
            </a:r>
            <a:r>
              <a:rPr lang="it-IT" sz="2133" dirty="0">
                <a:solidFill>
                  <a:schemeClr val="bg1"/>
                </a:solidFill>
                <a:latin typeface="Arial" panose="020B0604020202020204" pitchFamily="34" charset="0"/>
                <a:cs typeface="Arial" panose="020B0604020202020204" pitchFamily="34" charset="0"/>
              </a:rPr>
              <a:t>l’accecamento da corrente continua</a:t>
            </a:r>
            <a:r>
              <a:rPr lang="it-IT" sz="2133" dirty="0">
                <a:solidFill>
                  <a:schemeClr val="bg2"/>
                </a:solidFill>
                <a:latin typeface="Arial" panose="020B0604020202020204" pitchFamily="34" charset="0"/>
                <a:cs typeface="Arial" panose="020B0604020202020204" pitchFamily="34" charset="0"/>
              </a:rPr>
              <a:t>»</a:t>
            </a:r>
          </a:p>
          <a:p>
            <a:pPr algn="just"/>
            <a:endParaRPr lang="it-IT" altLang="it-IT" sz="2133" dirty="0">
              <a:solidFill>
                <a:schemeClr val="bg1"/>
              </a:solidFill>
              <a:latin typeface="Arial" panose="020B0604020202020204" pitchFamily="34" charset="0"/>
              <a:cs typeface="Arial" panose="020B0604020202020204" pitchFamily="34" charset="0"/>
            </a:endParaRPr>
          </a:p>
          <a:p>
            <a:pPr>
              <a:lnSpc>
                <a:spcPct val="90000"/>
              </a:lnSpc>
              <a:spcBef>
                <a:spcPts val="500"/>
              </a:spcBef>
              <a:defRPr/>
            </a:pPr>
            <a:r>
              <a:rPr lang="it-IT" altLang="it-IT" dirty="0">
                <a:solidFill>
                  <a:prstClr val="white"/>
                </a:solidFill>
                <a:latin typeface="Arial" panose="020B0604020202020204" pitchFamily="34" charset="0"/>
                <a:cs typeface="Arial" panose="020B0604020202020204" pitchFamily="34" charset="0"/>
              </a:rPr>
              <a:t>«A monte dei rami d’impianto, dove si sia installato un Differenziale di tipo B, non può essere installato un Differenziale AC, A o F.»</a:t>
            </a:r>
          </a:p>
          <a:p>
            <a:pPr algn="just">
              <a:lnSpc>
                <a:spcPct val="90000"/>
              </a:lnSpc>
              <a:spcBef>
                <a:spcPts val="500"/>
              </a:spcBef>
              <a:defRPr/>
            </a:pPr>
            <a:endParaRPr lang="it-IT" altLang="it-IT" dirty="0">
              <a:solidFill>
                <a:prstClr val="white"/>
              </a:solidFill>
              <a:latin typeface="Arial" panose="020B0604020202020204" pitchFamily="34" charset="0"/>
              <a:cs typeface="Arial" panose="020B0604020202020204" pitchFamily="34" charset="0"/>
            </a:endParaRPr>
          </a:p>
          <a:p>
            <a:pPr algn="just">
              <a:lnSpc>
                <a:spcPct val="90000"/>
              </a:lnSpc>
              <a:spcBef>
                <a:spcPts val="500"/>
              </a:spcBef>
              <a:defRPr/>
            </a:pPr>
            <a:endParaRPr lang="it-IT" altLang="it-IT" dirty="0">
              <a:solidFill>
                <a:prstClr val="white"/>
              </a:solidFill>
              <a:latin typeface="Arial" panose="020B0604020202020204" pitchFamily="34" charset="0"/>
              <a:cs typeface="Arial" panose="020B0604020202020204" pitchFamily="34" charset="0"/>
            </a:endParaRPr>
          </a:p>
        </p:txBody>
      </p:sp>
      <p:grpSp>
        <p:nvGrpSpPr>
          <p:cNvPr id="4" name="Gruppo 3">
            <a:extLst>
              <a:ext uri="{FF2B5EF4-FFF2-40B4-BE49-F238E27FC236}">
                <a16:creationId xmlns:a16="http://schemas.microsoft.com/office/drawing/2014/main" id="{A2B960E5-9FD1-4BBB-B391-F811A965D90F}"/>
              </a:ext>
            </a:extLst>
          </p:cNvPr>
          <p:cNvGrpSpPr/>
          <p:nvPr/>
        </p:nvGrpSpPr>
        <p:grpSpPr>
          <a:xfrm>
            <a:off x="388109" y="1579288"/>
            <a:ext cx="6394451" cy="4235451"/>
            <a:chOff x="388109" y="1579288"/>
            <a:chExt cx="6394451" cy="4235451"/>
          </a:xfrm>
        </p:grpSpPr>
        <p:pic>
          <p:nvPicPr>
            <p:cNvPr id="2867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r="-60" b="9"/>
            <a:stretch>
              <a:fillRect/>
            </a:stretch>
          </p:blipFill>
          <p:spPr bwMode="auto">
            <a:xfrm>
              <a:off x="388109" y="1579288"/>
              <a:ext cx="6394451" cy="4235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a:extLst>
                <a:ext uri="{FF2B5EF4-FFF2-40B4-BE49-F238E27FC236}">
                  <a16:creationId xmlns:a16="http://schemas.microsoft.com/office/drawing/2014/main" id="{66D29132-5DAE-4039-8B2D-0C7BD80BD404}"/>
                </a:ext>
              </a:extLst>
            </p:cNvPr>
            <p:cNvSpPr/>
            <p:nvPr/>
          </p:nvSpPr>
          <p:spPr>
            <a:xfrm>
              <a:off x="556301" y="1851102"/>
              <a:ext cx="624468" cy="98130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41608658-E603-4743-9C98-9370946E6F4A}"/>
                </a:ext>
              </a:extLst>
            </p:cNvPr>
            <p:cNvSpPr/>
            <p:nvPr/>
          </p:nvSpPr>
          <p:spPr>
            <a:xfrm>
              <a:off x="3273100" y="1879601"/>
              <a:ext cx="624468" cy="98130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6" name="CasellaDiTesto 5">
            <a:extLst>
              <a:ext uri="{FF2B5EF4-FFF2-40B4-BE49-F238E27FC236}">
                <a16:creationId xmlns:a16="http://schemas.microsoft.com/office/drawing/2014/main" id="{FCD0CFA5-FAC8-4D4F-A22B-229FD45D4E00}"/>
              </a:ext>
            </a:extLst>
          </p:cNvPr>
          <p:cNvSpPr txBox="1"/>
          <p:nvPr/>
        </p:nvSpPr>
        <p:spPr>
          <a:xfrm>
            <a:off x="2690341" y="4438184"/>
            <a:ext cx="967260" cy="261610"/>
          </a:xfrm>
          <a:prstGeom prst="rect">
            <a:avLst/>
          </a:prstGeom>
          <a:solidFill>
            <a:srgbClr val="FFFFFF"/>
          </a:solidFill>
          <a:ln>
            <a:solidFill>
              <a:srgbClr val="FFFFFF"/>
            </a:solidFill>
          </a:ln>
        </p:spPr>
        <p:txBody>
          <a:bodyPr wrap="square" rtlCol="0">
            <a:spAutoFit/>
          </a:bodyPr>
          <a:lstStyle/>
          <a:p>
            <a:pPr algn="l"/>
            <a:r>
              <a:rPr lang="it-IT" sz="1100" dirty="0"/>
              <a:t>Tipo B</a:t>
            </a:r>
          </a:p>
        </p:txBody>
      </p:sp>
      <p:sp>
        <p:nvSpPr>
          <p:cNvPr id="11" name="CasellaDiTesto 10">
            <a:extLst>
              <a:ext uri="{FF2B5EF4-FFF2-40B4-BE49-F238E27FC236}">
                <a16:creationId xmlns:a16="http://schemas.microsoft.com/office/drawing/2014/main" id="{E4DE3A52-44ED-4A36-9C99-85C12944A83B}"/>
              </a:ext>
            </a:extLst>
          </p:cNvPr>
          <p:cNvSpPr txBox="1"/>
          <p:nvPr/>
        </p:nvSpPr>
        <p:spPr>
          <a:xfrm>
            <a:off x="1906295" y="2911759"/>
            <a:ext cx="1638531" cy="261610"/>
          </a:xfrm>
          <a:prstGeom prst="rect">
            <a:avLst/>
          </a:prstGeom>
          <a:solidFill>
            <a:srgbClr val="FFFFFF"/>
          </a:solidFill>
          <a:ln>
            <a:solidFill>
              <a:srgbClr val="FFFFFF"/>
            </a:solidFill>
          </a:ln>
        </p:spPr>
        <p:txBody>
          <a:bodyPr wrap="square" rtlCol="0">
            <a:spAutoFit/>
          </a:bodyPr>
          <a:lstStyle/>
          <a:p>
            <a:pPr algn="l"/>
            <a:r>
              <a:rPr lang="it-IT" sz="1100" dirty="0"/>
              <a:t>Tipo AC, A o F</a:t>
            </a:r>
          </a:p>
        </p:txBody>
      </p:sp>
      <p:pic>
        <p:nvPicPr>
          <p:cNvPr id="12" name="Elemento grafico 11" descr="Chiudi con riempimento a tinta unita">
            <a:extLst>
              <a:ext uri="{FF2B5EF4-FFF2-40B4-BE49-F238E27FC236}">
                <a16:creationId xmlns:a16="http://schemas.microsoft.com/office/drawing/2014/main" id="{5587A61F-BE01-435C-88AF-18F8352EA4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8099" y="2276861"/>
            <a:ext cx="1498210" cy="1498210"/>
          </a:xfrm>
          <a:prstGeom prst="rect">
            <a:avLst/>
          </a:prstGeom>
        </p:spPr>
      </p:pic>
      <p:sp>
        <p:nvSpPr>
          <p:cNvPr id="13" name="CasellaDiTesto 12">
            <a:extLst>
              <a:ext uri="{FF2B5EF4-FFF2-40B4-BE49-F238E27FC236}">
                <a16:creationId xmlns:a16="http://schemas.microsoft.com/office/drawing/2014/main" id="{250A1509-88BB-491E-A79C-0CCC9DE214BD}"/>
              </a:ext>
            </a:extLst>
          </p:cNvPr>
          <p:cNvSpPr txBox="1"/>
          <p:nvPr/>
        </p:nvSpPr>
        <p:spPr>
          <a:xfrm>
            <a:off x="4446318" y="2946598"/>
            <a:ext cx="1116000" cy="261610"/>
          </a:xfrm>
          <a:prstGeom prst="rect">
            <a:avLst/>
          </a:prstGeom>
          <a:solidFill>
            <a:srgbClr val="FFFFFF"/>
          </a:solidFill>
          <a:ln>
            <a:solidFill>
              <a:srgbClr val="FFFFFF"/>
            </a:solidFill>
          </a:ln>
        </p:spPr>
        <p:txBody>
          <a:bodyPr wrap="square" rtlCol="0">
            <a:spAutoFit/>
          </a:bodyPr>
          <a:lstStyle/>
          <a:p>
            <a:pPr algn="l"/>
            <a:r>
              <a:rPr lang="it-IT" sz="1100" dirty="0"/>
              <a:t>Tipo AC, A o F</a:t>
            </a:r>
          </a:p>
        </p:txBody>
      </p:sp>
      <p:sp>
        <p:nvSpPr>
          <p:cNvPr id="14" name="CasellaDiTesto 13">
            <a:extLst>
              <a:ext uri="{FF2B5EF4-FFF2-40B4-BE49-F238E27FC236}">
                <a16:creationId xmlns:a16="http://schemas.microsoft.com/office/drawing/2014/main" id="{68206287-E2E3-4DA4-9E31-E19EDC1A0DA7}"/>
              </a:ext>
            </a:extLst>
          </p:cNvPr>
          <p:cNvSpPr txBox="1"/>
          <p:nvPr/>
        </p:nvSpPr>
        <p:spPr>
          <a:xfrm>
            <a:off x="6133534" y="2932947"/>
            <a:ext cx="612000" cy="261610"/>
          </a:xfrm>
          <a:prstGeom prst="rect">
            <a:avLst/>
          </a:prstGeom>
          <a:solidFill>
            <a:srgbClr val="FFFFFF"/>
          </a:solidFill>
          <a:ln>
            <a:solidFill>
              <a:srgbClr val="FFFFFF"/>
            </a:solidFill>
          </a:ln>
        </p:spPr>
        <p:txBody>
          <a:bodyPr wrap="square" rtlCol="0">
            <a:spAutoFit/>
          </a:bodyPr>
          <a:lstStyle/>
          <a:p>
            <a:pPr algn="l"/>
            <a:r>
              <a:rPr lang="it-IT" sz="1100" dirty="0"/>
              <a:t>Tipo B</a:t>
            </a:r>
          </a:p>
        </p:txBody>
      </p:sp>
      <p:sp>
        <p:nvSpPr>
          <p:cNvPr id="5" name="Rettangolo 4">
            <a:extLst>
              <a:ext uri="{FF2B5EF4-FFF2-40B4-BE49-F238E27FC236}">
                <a16:creationId xmlns:a16="http://schemas.microsoft.com/office/drawing/2014/main" id="{367C3DB7-2D0C-4795-AE68-CBE45A55A4C9}"/>
              </a:ext>
            </a:extLst>
          </p:cNvPr>
          <p:cNvSpPr/>
          <p:nvPr/>
        </p:nvSpPr>
        <p:spPr>
          <a:xfrm>
            <a:off x="3555977" y="1681819"/>
            <a:ext cx="3102657" cy="396324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649111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8677">
                                            <p:txEl>
                                              <p:pRg st="2" end="2"/>
                                            </p:txEl>
                                          </p:spTgt>
                                        </p:tgtEl>
                                        <p:attrNameLst>
                                          <p:attrName>style.visibility</p:attrName>
                                        </p:attrNameLst>
                                      </p:cBhvr>
                                      <p:to>
                                        <p:strVal val="visible"/>
                                      </p:to>
                                    </p:set>
                                    <p:animEffect transition="in" filter="fade">
                                      <p:cBhvr>
                                        <p:cTn id="10" dur="500"/>
                                        <p:tgtEl>
                                          <p:spTgt spid="2867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5"/>
          <p:cNvSpPr>
            <a:spLocks noChangeArrowheads="1"/>
          </p:cNvSpPr>
          <p:nvPr/>
        </p:nvSpPr>
        <p:spPr bwMode="auto">
          <a:xfrm>
            <a:off x="3071814" y="1096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solidFill>
                <a:srgbClr val="000000"/>
              </a:solidFill>
            </a:endParaRPr>
          </a:p>
        </p:txBody>
      </p:sp>
      <p:sp>
        <p:nvSpPr>
          <p:cNvPr id="3" name="Titolo 2">
            <a:extLst>
              <a:ext uri="{FF2B5EF4-FFF2-40B4-BE49-F238E27FC236}">
                <a16:creationId xmlns:a16="http://schemas.microsoft.com/office/drawing/2014/main" id="{14245E2D-6EFB-4F8E-A26C-38F73F7FB5AE}"/>
              </a:ext>
            </a:extLst>
          </p:cNvPr>
          <p:cNvSpPr>
            <a:spLocks noGrp="1"/>
          </p:cNvSpPr>
          <p:nvPr>
            <p:ph type="title"/>
          </p:nvPr>
        </p:nvSpPr>
        <p:spPr/>
        <p:txBody>
          <a:bodyPr/>
          <a:lstStyle/>
          <a:p>
            <a:r>
              <a:rPr lang="it-IT" dirty="0"/>
              <a:t>Coordinamento della protezione differenziale</a:t>
            </a:r>
          </a:p>
        </p:txBody>
      </p:sp>
      <p:sp>
        <p:nvSpPr>
          <p:cNvPr id="28677" name="Rettangolo 3"/>
          <p:cNvSpPr>
            <a:spLocks noChangeArrowheads="1"/>
          </p:cNvSpPr>
          <p:nvPr/>
        </p:nvSpPr>
        <p:spPr bwMode="auto">
          <a:xfrm>
            <a:off x="6917635" y="1211126"/>
            <a:ext cx="4954749" cy="396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it-IT" sz="2133" dirty="0">
                <a:solidFill>
                  <a:schemeClr val="bg2"/>
                </a:solidFill>
                <a:latin typeface="Arial" panose="020B0604020202020204" pitchFamily="34" charset="0"/>
                <a:cs typeface="Arial" panose="020B0604020202020204" pitchFamily="34" charset="0"/>
              </a:rPr>
              <a:t>Coordinamento con differenziale di Tipo B che eviti «</a:t>
            </a:r>
            <a:r>
              <a:rPr lang="it-IT" sz="2133" dirty="0">
                <a:solidFill>
                  <a:schemeClr val="bg1"/>
                </a:solidFill>
                <a:latin typeface="Arial" panose="020B0604020202020204" pitchFamily="34" charset="0"/>
                <a:cs typeface="Arial" panose="020B0604020202020204" pitchFamily="34" charset="0"/>
              </a:rPr>
              <a:t>l’accecamento da corrente continua</a:t>
            </a:r>
            <a:r>
              <a:rPr lang="it-IT" sz="2133" dirty="0">
                <a:solidFill>
                  <a:schemeClr val="bg2"/>
                </a:solidFill>
                <a:latin typeface="Arial" panose="020B0604020202020204" pitchFamily="34" charset="0"/>
                <a:cs typeface="Arial" panose="020B0604020202020204" pitchFamily="34" charset="0"/>
              </a:rPr>
              <a:t>»</a:t>
            </a:r>
          </a:p>
          <a:p>
            <a:pPr algn="just"/>
            <a:endParaRPr lang="it-IT" altLang="it-IT" sz="2133" dirty="0">
              <a:solidFill>
                <a:schemeClr val="bg1"/>
              </a:solidFill>
              <a:latin typeface="Arial" panose="020B0604020202020204" pitchFamily="34" charset="0"/>
              <a:cs typeface="Arial" panose="020B0604020202020204" pitchFamily="34" charset="0"/>
            </a:endParaRPr>
          </a:p>
          <a:p>
            <a:pPr>
              <a:lnSpc>
                <a:spcPct val="90000"/>
              </a:lnSpc>
              <a:spcBef>
                <a:spcPts val="500"/>
              </a:spcBef>
              <a:defRPr/>
            </a:pPr>
            <a:r>
              <a:rPr lang="it-IT" altLang="it-IT" dirty="0">
                <a:solidFill>
                  <a:prstClr val="white"/>
                </a:solidFill>
                <a:latin typeface="Arial" panose="020B0604020202020204" pitchFamily="34" charset="0"/>
                <a:cs typeface="Arial" panose="020B0604020202020204" pitchFamily="34" charset="0"/>
              </a:rPr>
              <a:t>«A monte dei rami d’impianto, dove si sia installato un Differenziale di tipo B, non può essere installato un Differenziale AC, A o F.»</a:t>
            </a:r>
          </a:p>
          <a:p>
            <a:pPr>
              <a:lnSpc>
                <a:spcPct val="90000"/>
              </a:lnSpc>
              <a:spcBef>
                <a:spcPts val="500"/>
              </a:spcBef>
              <a:defRPr/>
            </a:pPr>
            <a:endParaRPr lang="it-IT" altLang="it-IT" dirty="0">
              <a:solidFill>
                <a:prstClr val="white"/>
              </a:solidFill>
              <a:latin typeface="Arial" panose="020B0604020202020204" pitchFamily="34" charset="0"/>
              <a:cs typeface="Arial" panose="020B0604020202020204" pitchFamily="34" charset="0"/>
            </a:endParaRPr>
          </a:p>
          <a:p>
            <a:pPr>
              <a:lnSpc>
                <a:spcPct val="90000"/>
              </a:lnSpc>
              <a:spcBef>
                <a:spcPts val="500"/>
              </a:spcBef>
              <a:defRPr/>
            </a:pPr>
            <a:r>
              <a:rPr lang="it-IT" altLang="it-IT" dirty="0">
                <a:solidFill>
                  <a:prstClr val="white"/>
                </a:solidFill>
                <a:latin typeface="Arial" panose="020B0604020202020204" pitchFamily="34" charset="0"/>
                <a:cs typeface="Arial" panose="020B0604020202020204" pitchFamily="34" charset="0"/>
              </a:rPr>
              <a:t>Se però vengono installati interruttori Schneider Electric, si può fare il coordinamento a monte anche con un Tipo A</a:t>
            </a:r>
          </a:p>
          <a:p>
            <a:pPr algn="just">
              <a:lnSpc>
                <a:spcPct val="90000"/>
              </a:lnSpc>
              <a:spcBef>
                <a:spcPts val="500"/>
              </a:spcBef>
              <a:defRPr/>
            </a:pPr>
            <a:endParaRPr lang="it-IT" altLang="it-IT" dirty="0">
              <a:solidFill>
                <a:prstClr val="white"/>
              </a:solidFill>
              <a:latin typeface="Arial" panose="020B0604020202020204" pitchFamily="34" charset="0"/>
              <a:cs typeface="Arial" panose="020B0604020202020204" pitchFamily="34" charset="0"/>
            </a:endParaRPr>
          </a:p>
          <a:p>
            <a:pPr algn="just">
              <a:lnSpc>
                <a:spcPct val="90000"/>
              </a:lnSpc>
              <a:spcBef>
                <a:spcPts val="500"/>
              </a:spcBef>
              <a:defRPr/>
            </a:pPr>
            <a:endParaRPr lang="it-IT" altLang="it-IT" dirty="0">
              <a:solidFill>
                <a:prstClr val="white"/>
              </a:solidFill>
              <a:latin typeface="Arial" panose="020B0604020202020204" pitchFamily="34" charset="0"/>
              <a:cs typeface="Arial" panose="020B0604020202020204" pitchFamily="34" charset="0"/>
            </a:endParaRPr>
          </a:p>
        </p:txBody>
      </p:sp>
      <p:grpSp>
        <p:nvGrpSpPr>
          <p:cNvPr id="4" name="Gruppo 3">
            <a:extLst>
              <a:ext uri="{FF2B5EF4-FFF2-40B4-BE49-F238E27FC236}">
                <a16:creationId xmlns:a16="http://schemas.microsoft.com/office/drawing/2014/main" id="{A2B960E5-9FD1-4BBB-B391-F811A965D90F}"/>
              </a:ext>
            </a:extLst>
          </p:cNvPr>
          <p:cNvGrpSpPr/>
          <p:nvPr/>
        </p:nvGrpSpPr>
        <p:grpSpPr>
          <a:xfrm>
            <a:off x="388109" y="1579288"/>
            <a:ext cx="6394451" cy="4235451"/>
            <a:chOff x="388109" y="1579288"/>
            <a:chExt cx="6394451" cy="4235451"/>
          </a:xfrm>
        </p:grpSpPr>
        <p:pic>
          <p:nvPicPr>
            <p:cNvPr id="2867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r="-60" b="9"/>
            <a:stretch>
              <a:fillRect/>
            </a:stretch>
          </p:blipFill>
          <p:spPr bwMode="auto">
            <a:xfrm>
              <a:off x="388109" y="1579288"/>
              <a:ext cx="6394451" cy="4235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a:extLst>
                <a:ext uri="{FF2B5EF4-FFF2-40B4-BE49-F238E27FC236}">
                  <a16:creationId xmlns:a16="http://schemas.microsoft.com/office/drawing/2014/main" id="{66D29132-5DAE-4039-8B2D-0C7BD80BD404}"/>
                </a:ext>
              </a:extLst>
            </p:cNvPr>
            <p:cNvSpPr/>
            <p:nvPr/>
          </p:nvSpPr>
          <p:spPr>
            <a:xfrm>
              <a:off x="556301" y="1851102"/>
              <a:ext cx="624468" cy="98130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41608658-E603-4743-9C98-9370946E6F4A}"/>
                </a:ext>
              </a:extLst>
            </p:cNvPr>
            <p:cNvSpPr/>
            <p:nvPr/>
          </p:nvSpPr>
          <p:spPr>
            <a:xfrm>
              <a:off x="3273100" y="1879601"/>
              <a:ext cx="624468" cy="98130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6" name="CasellaDiTesto 5">
            <a:extLst>
              <a:ext uri="{FF2B5EF4-FFF2-40B4-BE49-F238E27FC236}">
                <a16:creationId xmlns:a16="http://schemas.microsoft.com/office/drawing/2014/main" id="{FCD0CFA5-FAC8-4D4F-A22B-229FD45D4E00}"/>
              </a:ext>
            </a:extLst>
          </p:cNvPr>
          <p:cNvSpPr txBox="1"/>
          <p:nvPr/>
        </p:nvSpPr>
        <p:spPr>
          <a:xfrm>
            <a:off x="2690341" y="4438183"/>
            <a:ext cx="854486" cy="261610"/>
          </a:xfrm>
          <a:prstGeom prst="rect">
            <a:avLst/>
          </a:prstGeom>
          <a:solidFill>
            <a:srgbClr val="FFFFFF"/>
          </a:solidFill>
          <a:ln>
            <a:solidFill>
              <a:srgbClr val="FFFFFF"/>
            </a:solidFill>
          </a:ln>
        </p:spPr>
        <p:txBody>
          <a:bodyPr wrap="square" rtlCol="0">
            <a:spAutoFit/>
          </a:bodyPr>
          <a:lstStyle/>
          <a:p>
            <a:pPr algn="l"/>
            <a:r>
              <a:rPr lang="it-IT" sz="1100" dirty="0"/>
              <a:t>Tipo B</a:t>
            </a:r>
          </a:p>
        </p:txBody>
      </p:sp>
      <p:sp>
        <p:nvSpPr>
          <p:cNvPr id="11" name="CasellaDiTesto 10">
            <a:extLst>
              <a:ext uri="{FF2B5EF4-FFF2-40B4-BE49-F238E27FC236}">
                <a16:creationId xmlns:a16="http://schemas.microsoft.com/office/drawing/2014/main" id="{E4DE3A52-44ED-4A36-9C99-85C12944A83B}"/>
              </a:ext>
            </a:extLst>
          </p:cNvPr>
          <p:cNvSpPr txBox="1"/>
          <p:nvPr/>
        </p:nvSpPr>
        <p:spPr>
          <a:xfrm>
            <a:off x="1906295" y="2911759"/>
            <a:ext cx="1638531" cy="261610"/>
          </a:xfrm>
          <a:prstGeom prst="rect">
            <a:avLst/>
          </a:prstGeom>
          <a:solidFill>
            <a:srgbClr val="FFFFFF"/>
          </a:solidFill>
          <a:ln>
            <a:solidFill>
              <a:srgbClr val="FFFFFF"/>
            </a:solidFill>
          </a:ln>
        </p:spPr>
        <p:txBody>
          <a:bodyPr wrap="square" rtlCol="0">
            <a:spAutoFit/>
          </a:bodyPr>
          <a:lstStyle/>
          <a:p>
            <a:pPr algn="l"/>
            <a:r>
              <a:rPr lang="it-IT" sz="1100" dirty="0"/>
              <a:t>Tipo B</a:t>
            </a:r>
          </a:p>
        </p:txBody>
      </p:sp>
      <p:sp>
        <p:nvSpPr>
          <p:cNvPr id="13" name="CasellaDiTesto 12">
            <a:extLst>
              <a:ext uri="{FF2B5EF4-FFF2-40B4-BE49-F238E27FC236}">
                <a16:creationId xmlns:a16="http://schemas.microsoft.com/office/drawing/2014/main" id="{447AF937-3DED-4D22-BE16-632C30EEBD6B}"/>
              </a:ext>
            </a:extLst>
          </p:cNvPr>
          <p:cNvSpPr txBox="1"/>
          <p:nvPr/>
        </p:nvSpPr>
        <p:spPr>
          <a:xfrm>
            <a:off x="4446318" y="2946598"/>
            <a:ext cx="1116000" cy="261610"/>
          </a:xfrm>
          <a:prstGeom prst="rect">
            <a:avLst/>
          </a:prstGeom>
          <a:solidFill>
            <a:srgbClr val="FFFFFF"/>
          </a:solidFill>
          <a:ln>
            <a:solidFill>
              <a:srgbClr val="FFFFFF"/>
            </a:solidFill>
          </a:ln>
        </p:spPr>
        <p:txBody>
          <a:bodyPr wrap="square" rtlCol="0">
            <a:spAutoFit/>
          </a:bodyPr>
          <a:lstStyle/>
          <a:p>
            <a:pPr algn="l"/>
            <a:r>
              <a:rPr lang="it-IT" sz="1100" dirty="0"/>
              <a:t>Tipo AC, A o F</a:t>
            </a:r>
          </a:p>
        </p:txBody>
      </p:sp>
      <p:sp>
        <p:nvSpPr>
          <p:cNvPr id="14" name="CasellaDiTesto 13">
            <a:extLst>
              <a:ext uri="{FF2B5EF4-FFF2-40B4-BE49-F238E27FC236}">
                <a16:creationId xmlns:a16="http://schemas.microsoft.com/office/drawing/2014/main" id="{D78BA3F1-8B93-4D6A-862F-1E691525941A}"/>
              </a:ext>
            </a:extLst>
          </p:cNvPr>
          <p:cNvSpPr txBox="1"/>
          <p:nvPr/>
        </p:nvSpPr>
        <p:spPr>
          <a:xfrm>
            <a:off x="6133534" y="2932947"/>
            <a:ext cx="612000" cy="261610"/>
          </a:xfrm>
          <a:prstGeom prst="rect">
            <a:avLst/>
          </a:prstGeom>
          <a:solidFill>
            <a:srgbClr val="FFFFFF"/>
          </a:solidFill>
          <a:ln>
            <a:solidFill>
              <a:srgbClr val="FFFFFF"/>
            </a:solidFill>
          </a:ln>
        </p:spPr>
        <p:txBody>
          <a:bodyPr wrap="square" rtlCol="0">
            <a:spAutoFit/>
          </a:bodyPr>
          <a:lstStyle/>
          <a:p>
            <a:pPr algn="l"/>
            <a:r>
              <a:rPr lang="it-IT" sz="1100" dirty="0"/>
              <a:t>Tipo B</a:t>
            </a:r>
          </a:p>
        </p:txBody>
      </p:sp>
      <p:pic>
        <p:nvPicPr>
          <p:cNvPr id="15" name="object 29">
            <a:extLst>
              <a:ext uri="{FF2B5EF4-FFF2-40B4-BE49-F238E27FC236}">
                <a16:creationId xmlns:a16="http://schemas.microsoft.com/office/drawing/2014/main" id="{5C111CA4-E365-455E-ACA9-946FE721C868}"/>
              </a:ext>
            </a:extLst>
          </p:cNvPr>
          <p:cNvPicPr>
            <a:picLocks noChangeAspect="1"/>
          </p:cNvPicPr>
          <p:nvPr/>
        </p:nvPicPr>
        <p:blipFill>
          <a:blip r:embed="rId4" cstate="print"/>
          <a:stretch>
            <a:fillRect/>
          </a:stretch>
        </p:blipFill>
        <p:spPr>
          <a:xfrm>
            <a:off x="1308453" y="2672127"/>
            <a:ext cx="624468" cy="756873"/>
          </a:xfrm>
          <a:prstGeom prst="rect">
            <a:avLst/>
          </a:prstGeom>
        </p:spPr>
      </p:pic>
      <p:pic>
        <p:nvPicPr>
          <p:cNvPr id="16" name="Immagine 15" descr="Immagine che contiene testo&#10;&#10;Descrizione generata automaticamente">
            <a:extLst>
              <a:ext uri="{FF2B5EF4-FFF2-40B4-BE49-F238E27FC236}">
                <a16:creationId xmlns:a16="http://schemas.microsoft.com/office/drawing/2014/main" id="{F9542168-82E9-4450-8E3E-92932A5A910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32249" y1="13008" x2="41463" y2="12737"/>
                        <a14:foregroundMark x1="43902" y1="11653" x2="50136" y2="12737"/>
                      </a14:backgroundRemoval>
                    </a14:imgEffect>
                  </a14:imgLayer>
                </a14:imgProps>
              </a:ext>
              <a:ext uri="{28A0092B-C50C-407E-A947-70E740481C1C}">
                <a14:useLocalDpi xmlns:a14="http://schemas.microsoft.com/office/drawing/2010/main" val="0"/>
              </a:ext>
            </a:extLst>
          </a:blip>
          <a:stretch>
            <a:fillRect/>
          </a:stretch>
        </p:blipFill>
        <p:spPr>
          <a:xfrm>
            <a:off x="2025316" y="4172988"/>
            <a:ext cx="828000" cy="828000"/>
          </a:xfrm>
          <a:prstGeom prst="rect">
            <a:avLst/>
          </a:prstGeom>
        </p:spPr>
      </p:pic>
      <p:sp>
        <p:nvSpPr>
          <p:cNvPr id="17" name="CasellaDiTesto 16">
            <a:extLst>
              <a:ext uri="{FF2B5EF4-FFF2-40B4-BE49-F238E27FC236}">
                <a16:creationId xmlns:a16="http://schemas.microsoft.com/office/drawing/2014/main" id="{4E0690AF-266A-46D2-BD88-D6C0D2C3CE86}"/>
              </a:ext>
            </a:extLst>
          </p:cNvPr>
          <p:cNvSpPr txBox="1"/>
          <p:nvPr/>
        </p:nvSpPr>
        <p:spPr>
          <a:xfrm>
            <a:off x="1946803" y="2908770"/>
            <a:ext cx="1638531" cy="261610"/>
          </a:xfrm>
          <a:prstGeom prst="rect">
            <a:avLst/>
          </a:prstGeom>
          <a:solidFill>
            <a:srgbClr val="FFFFFF"/>
          </a:solidFill>
          <a:ln>
            <a:solidFill>
              <a:srgbClr val="FFFFFF"/>
            </a:solidFill>
          </a:ln>
        </p:spPr>
        <p:txBody>
          <a:bodyPr wrap="square" rtlCol="0">
            <a:spAutoFit/>
          </a:bodyPr>
          <a:lstStyle/>
          <a:p>
            <a:pPr algn="l"/>
            <a:r>
              <a:rPr lang="it-IT" sz="1100" dirty="0"/>
              <a:t>Tipo</a:t>
            </a:r>
            <a:r>
              <a:rPr lang="it-IT" sz="1100" dirty="0">
                <a:solidFill>
                  <a:schemeClr val="bg2"/>
                </a:solidFill>
              </a:rPr>
              <a:t> A</a:t>
            </a:r>
          </a:p>
        </p:txBody>
      </p:sp>
    </p:spTree>
    <p:extLst>
      <p:ext uri="{BB962C8B-B14F-4D97-AF65-F5344CB8AC3E}">
        <p14:creationId xmlns:p14="http://schemas.microsoft.com/office/powerpoint/2010/main" val="7933716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28677">
                                            <p:txEl>
                                              <p:pRg st="4" end="4"/>
                                            </p:txEl>
                                          </p:spTgt>
                                        </p:tgtEl>
                                        <p:attrNameLst>
                                          <p:attrName>style.visibility</p:attrName>
                                        </p:attrNameLst>
                                      </p:cBhvr>
                                      <p:to>
                                        <p:strVal val="visible"/>
                                      </p:to>
                                    </p:set>
                                    <p:animEffect transition="in" filter="fade">
                                      <p:cBhvr>
                                        <p:cTn id="16" dur="500"/>
                                        <p:tgtEl>
                                          <p:spTgt spid="286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124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pPr marL="0" indent="0">
              <a:buNone/>
            </a:pPr>
            <a:r>
              <a:rPr lang="it-IT"/>
              <a:t>Come scegliere la corretta protezione differenziale?</a:t>
            </a:r>
          </a:p>
        </p:txBody>
      </p:sp>
      <p:sp>
        <p:nvSpPr>
          <p:cNvPr id="3" name="Espace réservé du contenu 2">
            <a:extLst>
              <a:ext uri="{FF2B5EF4-FFF2-40B4-BE49-F238E27FC236}">
                <a16:creationId xmlns:a16="http://schemas.microsoft.com/office/drawing/2014/main" id="{B8A089EA-FDCB-4EF1-897F-67763E3695AE}"/>
              </a:ext>
            </a:extLst>
          </p:cNvPr>
          <p:cNvSpPr>
            <a:spLocks noGrp="1"/>
          </p:cNvSpPr>
          <p:nvPr>
            <p:ph idx="1"/>
          </p:nvPr>
        </p:nvSpPr>
        <p:spPr>
          <a:xfrm>
            <a:off x="342900" y="923266"/>
            <a:ext cx="11556999" cy="2655359"/>
          </a:xfrm>
        </p:spPr>
        <p:txBody>
          <a:bodyPr>
            <a:normAutofit fontScale="92500" lnSpcReduction="10000"/>
          </a:bodyPr>
          <a:lstStyle/>
          <a:p>
            <a:pPr marL="332427" indent="-316565">
              <a:buFont typeface="+mj-lt"/>
              <a:buAutoNum type="arabicPeriod"/>
            </a:pPr>
            <a:r>
              <a:rPr lang="it-IT" dirty="0"/>
              <a:t>Tipologia di impiego</a:t>
            </a:r>
          </a:p>
          <a:p>
            <a:pPr marL="623888" lvl="1" indent="-315913"/>
            <a:r>
              <a:rPr lang="it-IT" b="1" dirty="0">
                <a:solidFill>
                  <a:schemeClr val="bg2"/>
                </a:solidFill>
              </a:rPr>
              <a:t>Prescrizioni normative </a:t>
            </a:r>
            <a:r>
              <a:rPr lang="it-IT" dirty="0">
                <a:solidFill>
                  <a:schemeClr val="bg1"/>
                </a:solidFill>
              </a:rPr>
              <a:t>del segmento di applicazione</a:t>
            </a:r>
          </a:p>
          <a:p>
            <a:pPr marL="623888" lvl="1" indent="-315913"/>
            <a:r>
              <a:rPr lang="it-IT" b="1" dirty="0">
                <a:solidFill>
                  <a:schemeClr val="bg2"/>
                </a:solidFill>
              </a:rPr>
              <a:t>Forma d’onda della corrente di guasto a terra </a:t>
            </a:r>
            <a:r>
              <a:rPr lang="it-IT" dirty="0">
                <a:solidFill>
                  <a:schemeClr val="bg1"/>
                </a:solidFill>
              </a:rPr>
              <a:t>generata dall’apparecchio utilizzatore</a:t>
            </a:r>
          </a:p>
          <a:p>
            <a:pPr marL="623888" lvl="1" indent="-315913"/>
            <a:r>
              <a:rPr lang="it-IT" b="1" dirty="0">
                <a:solidFill>
                  <a:schemeClr val="bg2"/>
                </a:solidFill>
              </a:rPr>
              <a:t>Disturbi sulla rete</a:t>
            </a:r>
          </a:p>
          <a:p>
            <a:pPr marL="623888" lvl="1" indent="-315913"/>
            <a:r>
              <a:rPr lang="it-IT" dirty="0">
                <a:solidFill>
                  <a:schemeClr val="bg1"/>
                </a:solidFill>
              </a:rPr>
              <a:t>Particolari </a:t>
            </a:r>
            <a:r>
              <a:rPr lang="it-IT" b="1" dirty="0">
                <a:solidFill>
                  <a:schemeClr val="bg2"/>
                </a:solidFill>
              </a:rPr>
              <a:t>prescrizioni dei costruttori </a:t>
            </a:r>
            <a:r>
              <a:rPr lang="it-IT" dirty="0">
                <a:solidFill>
                  <a:schemeClr val="bg1"/>
                </a:solidFill>
              </a:rPr>
              <a:t>di apparecchiature</a:t>
            </a:r>
            <a:endParaRPr lang="it-IT" b="1" dirty="0">
              <a:solidFill>
                <a:schemeClr val="bg2"/>
              </a:solidFill>
            </a:endParaRPr>
          </a:p>
          <a:p>
            <a:pPr marL="332427" indent="-316565">
              <a:buFont typeface="+mj-lt"/>
              <a:buAutoNum type="arabicPeriod"/>
            </a:pPr>
            <a:r>
              <a:rPr lang="it-IT" dirty="0"/>
              <a:t>Corrente nominale di impiego [In]</a:t>
            </a:r>
          </a:p>
          <a:p>
            <a:pPr marL="332427" indent="-316565">
              <a:buFont typeface="+mj-lt"/>
              <a:buAutoNum type="arabicPeriod"/>
            </a:pPr>
            <a:r>
              <a:rPr lang="it-IT" dirty="0"/>
              <a:t>Numero di poli</a:t>
            </a:r>
          </a:p>
          <a:p>
            <a:pPr marL="332427" indent="-316565">
              <a:buFont typeface="+mj-lt"/>
              <a:buAutoNum type="arabicPeriod"/>
            </a:pPr>
            <a:r>
              <a:rPr lang="it-IT" dirty="0"/>
              <a:t>Sensibilità [</a:t>
            </a:r>
            <a:r>
              <a:rPr lang="it-IT" dirty="0">
                <a:latin typeface="Arial" panose="020B0604020202020204" pitchFamily="34" charset="0"/>
                <a:cs typeface="Arial" panose="020B0604020202020204" pitchFamily="34" charset="0"/>
              </a:rPr>
              <a:t>I</a:t>
            </a:r>
            <a:r>
              <a:rPr lang="el-GR" baseline="-25000" dirty="0"/>
              <a:t> Δ</a:t>
            </a:r>
            <a:r>
              <a:rPr lang="it-IT" baseline="-25000" dirty="0"/>
              <a:t>n</a:t>
            </a:r>
            <a:r>
              <a:rPr lang="it-IT" dirty="0">
                <a:latin typeface="Arial" panose="020B0604020202020204" pitchFamily="34" charset="0"/>
                <a:cs typeface="Arial" panose="020B0604020202020204" pitchFamily="34" charset="0"/>
              </a:rPr>
              <a:t> </a:t>
            </a:r>
            <a:r>
              <a:rPr lang="it-IT" dirty="0"/>
              <a:t>]</a:t>
            </a:r>
          </a:p>
          <a:p>
            <a:pPr marL="332427" indent="-316565">
              <a:buFont typeface="+mj-lt"/>
              <a:buAutoNum type="arabicPeriod"/>
            </a:pPr>
            <a:r>
              <a:rPr lang="it-IT" dirty="0"/>
              <a:t>Tipo di prodotto (integrato, </a:t>
            </a:r>
            <a:r>
              <a:rPr lang="it-IT" dirty="0" err="1"/>
              <a:t>add-on</a:t>
            </a:r>
            <a:r>
              <a:rPr lang="it-IT" dirty="0"/>
              <a:t> </a:t>
            </a:r>
            <a:r>
              <a:rPr lang="it-IT" dirty="0" err="1"/>
              <a:t>Vigi</a:t>
            </a:r>
            <a:r>
              <a:rPr lang="it-IT" dirty="0"/>
              <a:t>)</a:t>
            </a:r>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4</a:t>
            </a:fld>
            <a:endParaRPr lang="fr-FR"/>
          </a:p>
        </p:txBody>
      </p:sp>
      <p:grpSp>
        <p:nvGrpSpPr>
          <p:cNvPr id="4" name="Gruppo 3">
            <a:extLst>
              <a:ext uri="{FF2B5EF4-FFF2-40B4-BE49-F238E27FC236}">
                <a16:creationId xmlns:a16="http://schemas.microsoft.com/office/drawing/2014/main" id="{B7A10B26-BDC2-4FB3-BA08-7B889CC3F644}"/>
              </a:ext>
            </a:extLst>
          </p:cNvPr>
          <p:cNvGrpSpPr/>
          <p:nvPr/>
        </p:nvGrpSpPr>
        <p:grpSpPr>
          <a:xfrm>
            <a:off x="6096000" y="2463466"/>
            <a:ext cx="5545015" cy="3929075"/>
            <a:chOff x="5644481" y="2083371"/>
            <a:chExt cx="5713747" cy="4048635"/>
          </a:xfrm>
        </p:grpSpPr>
        <p:pic>
          <p:nvPicPr>
            <p:cNvPr id="15" name="Image 13">
              <a:extLst>
                <a:ext uri="{FF2B5EF4-FFF2-40B4-BE49-F238E27FC236}">
                  <a16:creationId xmlns:a16="http://schemas.microsoft.com/office/drawing/2014/main" id="{11F1A6C1-A09D-421D-BF46-FBA4F69B7F2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4481" y="2083371"/>
              <a:ext cx="5713747" cy="4048635"/>
            </a:xfrm>
            <a:prstGeom prst="rect">
              <a:avLst/>
            </a:prstGeom>
          </p:spPr>
        </p:pic>
        <p:sp>
          <p:nvSpPr>
            <p:cNvPr id="16" name="ZoneTexte 16">
              <a:extLst>
                <a:ext uri="{FF2B5EF4-FFF2-40B4-BE49-F238E27FC236}">
                  <a16:creationId xmlns:a16="http://schemas.microsoft.com/office/drawing/2014/main" id="{CFC25DFD-A43A-4FD0-BDD7-255C4FE54122}"/>
                </a:ext>
              </a:extLst>
            </p:cNvPr>
            <p:cNvSpPr txBox="1"/>
            <p:nvPr/>
          </p:nvSpPr>
          <p:spPr>
            <a:xfrm>
              <a:off x="6997664" y="2181054"/>
              <a:ext cx="1020087" cy="338554"/>
            </a:xfrm>
            <a:prstGeom prst="rect">
              <a:avLst/>
            </a:prstGeom>
            <a:noFill/>
          </p:spPr>
          <p:txBody>
            <a:bodyPr wrap="none" rtlCol="0">
              <a:spAutoFit/>
            </a:bodyPr>
            <a:lstStyle/>
            <a:p>
              <a:pPr algn="l"/>
              <a:r>
                <a:rPr lang="fr-FR" sz="1600">
                  <a:solidFill>
                    <a:schemeClr val="bg2"/>
                  </a:solidFill>
                </a:rPr>
                <a:t>Tipo A-SI</a:t>
              </a:r>
            </a:p>
          </p:txBody>
        </p:sp>
        <p:sp>
          <p:nvSpPr>
            <p:cNvPr id="25" name="ZoneTexte 17">
              <a:extLst>
                <a:ext uri="{FF2B5EF4-FFF2-40B4-BE49-F238E27FC236}">
                  <a16:creationId xmlns:a16="http://schemas.microsoft.com/office/drawing/2014/main" id="{C783BB59-F440-461E-B469-FC452DD3634E}"/>
                </a:ext>
              </a:extLst>
            </p:cNvPr>
            <p:cNvSpPr txBox="1"/>
            <p:nvPr/>
          </p:nvSpPr>
          <p:spPr>
            <a:xfrm>
              <a:off x="9906204" y="2181054"/>
              <a:ext cx="1031436" cy="338554"/>
            </a:xfrm>
            <a:prstGeom prst="rect">
              <a:avLst/>
            </a:prstGeom>
            <a:noFill/>
          </p:spPr>
          <p:txBody>
            <a:bodyPr wrap="none" rtlCol="0">
              <a:spAutoFit/>
            </a:bodyPr>
            <a:lstStyle/>
            <a:p>
              <a:pPr algn="l"/>
              <a:r>
                <a:rPr lang="fr-FR" sz="1600">
                  <a:solidFill>
                    <a:schemeClr val="bg2"/>
                  </a:solidFill>
                </a:rPr>
                <a:t>Tipo B-SI</a:t>
              </a:r>
            </a:p>
          </p:txBody>
        </p:sp>
        <p:sp>
          <p:nvSpPr>
            <p:cNvPr id="26" name="ZoneTexte 18">
              <a:extLst>
                <a:ext uri="{FF2B5EF4-FFF2-40B4-BE49-F238E27FC236}">
                  <a16:creationId xmlns:a16="http://schemas.microsoft.com/office/drawing/2014/main" id="{E34CF8C3-E435-4E04-B022-764A6E340D05}"/>
                </a:ext>
              </a:extLst>
            </p:cNvPr>
            <p:cNvSpPr txBox="1"/>
            <p:nvPr/>
          </p:nvSpPr>
          <p:spPr>
            <a:xfrm>
              <a:off x="6461525" y="4360955"/>
              <a:ext cx="904671" cy="338554"/>
            </a:xfrm>
            <a:prstGeom prst="rect">
              <a:avLst/>
            </a:prstGeom>
            <a:noFill/>
          </p:spPr>
          <p:txBody>
            <a:bodyPr wrap="none" rtlCol="0">
              <a:spAutoFit/>
            </a:bodyPr>
            <a:lstStyle/>
            <a:p>
              <a:pPr algn="l"/>
              <a:r>
                <a:rPr lang="fr-FR" sz="1600">
                  <a:solidFill>
                    <a:schemeClr val="bg1"/>
                  </a:solidFill>
                </a:rPr>
                <a:t>Tipo AC</a:t>
              </a:r>
            </a:p>
          </p:txBody>
        </p:sp>
        <p:sp>
          <p:nvSpPr>
            <p:cNvPr id="27" name="ZoneTexte 19">
              <a:extLst>
                <a:ext uri="{FF2B5EF4-FFF2-40B4-BE49-F238E27FC236}">
                  <a16:creationId xmlns:a16="http://schemas.microsoft.com/office/drawing/2014/main" id="{9CC08344-9648-4D56-970E-6CFC28DB7CAF}"/>
                </a:ext>
              </a:extLst>
            </p:cNvPr>
            <p:cNvSpPr txBox="1"/>
            <p:nvPr/>
          </p:nvSpPr>
          <p:spPr>
            <a:xfrm>
              <a:off x="9973532" y="3618004"/>
              <a:ext cx="877792" cy="338554"/>
            </a:xfrm>
            <a:prstGeom prst="rect">
              <a:avLst/>
            </a:prstGeom>
            <a:noFill/>
          </p:spPr>
          <p:txBody>
            <a:bodyPr wrap="square" rtlCol="0">
              <a:spAutoFit/>
            </a:bodyPr>
            <a:lstStyle/>
            <a:p>
              <a:pPr algn="ctr"/>
              <a:r>
                <a:rPr lang="fr-FR" sz="1600">
                  <a:solidFill>
                    <a:schemeClr val="bg1"/>
                  </a:solidFill>
                </a:rPr>
                <a:t>Tipo B</a:t>
              </a:r>
            </a:p>
          </p:txBody>
        </p:sp>
        <p:sp>
          <p:nvSpPr>
            <p:cNvPr id="28" name="ZoneTexte 20">
              <a:extLst>
                <a:ext uri="{FF2B5EF4-FFF2-40B4-BE49-F238E27FC236}">
                  <a16:creationId xmlns:a16="http://schemas.microsoft.com/office/drawing/2014/main" id="{906F9045-1A2B-49A5-8B6B-EBF92B2D5FD4}"/>
                </a:ext>
              </a:extLst>
            </p:cNvPr>
            <p:cNvSpPr txBox="1"/>
            <p:nvPr/>
          </p:nvSpPr>
          <p:spPr>
            <a:xfrm>
              <a:off x="8876052" y="3608959"/>
              <a:ext cx="757323" cy="338554"/>
            </a:xfrm>
            <a:prstGeom prst="rect">
              <a:avLst/>
            </a:prstGeom>
            <a:noFill/>
          </p:spPr>
          <p:txBody>
            <a:bodyPr wrap="none" rtlCol="0">
              <a:spAutoFit/>
            </a:bodyPr>
            <a:lstStyle/>
            <a:p>
              <a:pPr algn="l"/>
              <a:r>
                <a:rPr lang="fr-FR" sz="1600">
                  <a:solidFill>
                    <a:schemeClr val="bg1"/>
                  </a:solidFill>
                </a:rPr>
                <a:t>Tipo F</a:t>
              </a:r>
            </a:p>
          </p:txBody>
        </p:sp>
        <p:sp>
          <p:nvSpPr>
            <p:cNvPr id="29" name="ZoneTexte 21">
              <a:extLst>
                <a:ext uri="{FF2B5EF4-FFF2-40B4-BE49-F238E27FC236}">
                  <a16:creationId xmlns:a16="http://schemas.microsoft.com/office/drawing/2014/main" id="{CE205D98-A7A7-4EF5-BDA2-76201280C9B9}"/>
                </a:ext>
              </a:extLst>
            </p:cNvPr>
            <p:cNvSpPr txBox="1"/>
            <p:nvPr/>
          </p:nvSpPr>
          <p:spPr>
            <a:xfrm>
              <a:off x="7696778" y="4379519"/>
              <a:ext cx="757195" cy="338554"/>
            </a:xfrm>
            <a:prstGeom prst="rect">
              <a:avLst/>
            </a:prstGeom>
            <a:noFill/>
          </p:spPr>
          <p:txBody>
            <a:bodyPr wrap="none" rtlCol="0">
              <a:spAutoFit/>
            </a:bodyPr>
            <a:lstStyle/>
            <a:p>
              <a:pPr algn="l"/>
              <a:r>
                <a:rPr lang="fr-FR" sz="1600">
                  <a:solidFill>
                    <a:schemeClr val="bg1"/>
                  </a:solidFill>
                </a:rPr>
                <a:t>Tipo A</a:t>
              </a:r>
            </a:p>
          </p:txBody>
        </p:sp>
        <p:sp>
          <p:nvSpPr>
            <p:cNvPr id="30" name="ZoneTexte 22">
              <a:extLst>
                <a:ext uri="{FF2B5EF4-FFF2-40B4-BE49-F238E27FC236}">
                  <a16:creationId xmlns:a16="http://schemas.microsoft.com/office/drawing/2014/main" id="{0717607C-D368-441B-B49D-BB0B62C4B0B1}"/>
                </a:ext>
              </a:extLst>
            </p:cNvPr>
            <p:cNvSpPr txBox="1"/>
            <p:nvPr/>
          </p:nvSpPr>
          <p:spPr>
            <a:xfrm>
              <a:off x="6397781" y="5846565"/>
              <a:ext cx="4522392" cy="276999"/>
            </a:xfrm>
            <a:prstGeom prst="rect">
              <a:avLst/>
            </a:prstGeom>
            <a:noFill/>
          </p:spPr>
          <p:txBody>
            <a:bodyPr wrap="none" rtlCol="0">
              <a:spAutoFit/>
            </a:bodyPr>
            <a:lstStyle/>
            <a:p>
              <a:pPr algn="l"/>
              <a:r>
                <a:rPr lang="it-IT" sz="1200"/>
                <a:t>Capacità di rilevare le dispersioni a terra in base al tipo di carico</a:t>
              </a:r>
              <a:endParaRPr lang="en-US" sz="1200"/>
            </a:p>
          </p:txBody>
        </p:sp>
        <p:sp>
          <p:nvSpPr>
            <p:cNvPr id="31" name="ZoneTexte 23">
              <a:extLst>
                <a:ext uri="{FF2B5EF4-FFF2-40B4-BE49-F238E27FC236}">
                  <a16:creationId xmlns:a16="http://schemas.microsoft.com/office/drawing/2014/main" id="{FAFA2547-7665-42CA-A92C-B9FC84F4523B}"/>
                </a:ext>
              </a:extLst>
            </p:cNvPr>
            <p:cNvSpPr txBox="1"/>
            <p:nvPr/>
          </p:nvSpPr>
          <p:spPr>
            <a:xfrm rot="16200000">
              <a:off x="4340228" y="3903926"/>
              <a:ext cx="2954655" cy="276999"/>
            </a:xfrm>
            <a:prstGeom prst="rect">
              <a:avLst/>
            </a:prstGeom>
            <a:noFill/>
          </p:spPr>
          <p:txBody>
            <a:bodyPr wrap="none" rtlCol="0">
              <a:spAutoFit/>
            </a:bodyPr>
            <a:lstStyle/>
            <a:p>
              <a:pPr algn="l"/>
              <a:r>
                <a:rPr lang="it-IT" sz="1200"/>
                <a:t>Capacità di resistere ai disturbi della rete</a:t>
              </a:r>
              <a:endParaRPr lang="en-US" sz="1200"/>
            </a:p>
          </p:txBody>
        </p:sp>
      </p:grpSp>
    </p:spTree>
    <p:extLst>
      <p:ext uri="{BB962C8B-B14F-4D97-AF65-F5344CB8AC3E}">
        <p14:creationId xmlns:p14="http://schemas.microsoft.com/office/powerpoint/2010/main" val="375908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AC</a:t>
            </a:r>
          </a:p>
        </p:txBody>
      </p:sp>
      <p:sp>
        <p:nvSpPr>
          <p:cNvPr id="8" name="Rectangle 7">
            <a:extLst>
              <a:ext uri="{FF2B5EF4-FFF2-40B4-BE49-F238E27FC236}">
                <a16:creationId xmlns:a16="http://schemas.microsoft.com/office/drawing/2014/main" id="{2A3B98FF-27CA-EB47-92D7-A8D82C67BE42}"/>
              </a:ext>
            </a:extLst>
          </p:cNvPr>
          <p:cNvSpPr/>
          <p:nvPr/>
        </p:nvSpPr>
        <p:spPr>
          <a:xfrm>
            <a:off x="469899" y="965199"/>
            <a:ext cx="5822044" cy="1642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endParaRPr lang="it-IT" sz="1600" dirty="0"/>
          </a:p>
          <a:p>
            <a:endParaRPr lang="it-IT" sz="1600" dirty="0"/>
          </a:p>
          <a:p>
            <a:endParaRPr lang="it-IT" sz="1600" dirty="0"/>
          </a:p>
          <a:p>
            <a:endParaRPr lang="it-IT" sz="1600" dirty="0"/>
          </a:p>
          <a:p>
            <a:endParaRPr lang="it-IT" sz="1600" dirty="0"/>
          </a:p>
          <a:p>
            <a:r>
              <a:rPr lang="it-IT" sz="1600" dirty="0"/>
              <a:t>definito dalle norme CEI EN 61008-1, 61009-1 e 60947-2.</a:t>
            </a:r>
            <a:endParaRPr lang="fr-FR" sz="1600" dirty="0"/>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fld id="{B4EA6660-F7EC-4EF9-AF08-FD8E767A730B}" type="slidenum">
              <a:rPr lang="fr-FR" smtClean="0"/>
              <a:pPr/>
              <a:t>5</a:t>
            </a:fld>
            <a:endParaRPr lang="fr-FR"/>
          </a:p>
        </p:txBody>
      </p:sp>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04300" y="1032710"/>
            <a:ext cx="2717800" cy="1547636"/>
          </a:xfrm>
          <a:prstGeom prst="rect">
            <a:avLst/>
          </a:prstGeom>
        </p:spPr>
      </p:pic>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728027" y="981910"/>
            <a:ext cx="4688116" cy="1250773"/>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600" dirty="0"/>
              <a:t>Rileva e interviene in caso di distorsione di </a:t>
            </a:r>
          </a:p>
          <a:p>
            <a:r>
              <a:rPr lang="it-IT" sz="1600" dirty="0"/>
              <a:t>onda sinusoidale pura a 50 Hz.</a:t>
            </a:r>
            <a:endParaRPr lang="en-US" sz="1600" dirty="0"/>
          </a:p>
        </p:txBody>
      </p:sp>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703196" y="2814494"/>
            <a:ext cx="7506561" cy="34597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600" dirty="0"/>
              <a:t>Per carichi lineari</a:t>
            </a:r>
            <a:endParaRPr lang="en-US" sz="1600" dirty="0"/>
          </a:p>
        </p:txBody>
      </p:sp>
      <p:grpSp>
        <p:nvGrpSpPr>
          <p:cNvPr id="33" name="Groupe 32">
            <a:extLst>
              <a:ext uri="{FF2B5EF4-FFF2-40B4-BE49-F238E27FC236}">
                <a16:creationId xmlns:a16="http://schemas.microsoft.com/office/drawing/2014/main" id="{D14A702F-04A8-B843-977E-C7FA3855FB39}"/>
              </a:ext>
            </a:extLst>
          </p:cNvPr>
          <p:cNvGrpSpPr/>
          <p:nvPr/>
        </p:nvGrpSpPr>
        <p:grpSpPr>
          <a:xfrm>
            <a:off x="1626246" y="3244627"/>
            <a:ext cx="2522484" cy="3016471"/>
            <a:chOff x="1328272" y="3529108"/>
            <a:chExt cx="2122000" cy="2557051"/>
          </a:xfrm>
        </p:grpSpPr>
        <p:sp>
          <p:nvSpPr>
            <p:cNvPr id="24" name="Espace réservé du contenu 2">
              <a:extLst>
                <a:ext uri="{FF2B5EF4-FFF2-40B4-BE49-F238E27FC236}">
                  <a16:creationId xmlns:a16="http://schemas.microsoft.com/office/drawing/2014/main" id="{634F5B5A-8C3D-7443-8596-E5947B3D9459}"/>
                </a:ext>
              </a:extLst>
            </p:cNvPr>
            <p:cNvSpPr txBox="1">
              <a:spLocks/>
            </p:cNvSpPr>
            <p:nvPr/>
          </p:nvSpPr>
          <p:spPr>
            <a:xfrm>
              <a:off x="1328272" y="3529108"/>
              <a:ext cx="2112642" cy="42552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err="1"/>
                <a:t>Illuminazione</a:t>
              </a:r>
              <a:endParaRPr lang="en-US" dirty="0"/>
            </a:p>
          </p:txBody>
        </p:sp>
        <p:pic>
          <p:nvPicPr>
            <p:cNvPr id="28" name="Image 27">
              <a:extLst>
                <a:ext uri="{FF2B5EF4-FFF2-40B4-BE49-F238E27FC236}">
                  <a16:creationId xmlns:a16="http://schemas.microsoft.com/office/drawing/2014/main" id="{03DE1AC1-5A4A-1042-8C2B-A332B84958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37630" y="3973517"/>
              <a:ext cx="2112642" cy="2112642"/>
            </a:xfrm>
            <a:prstGeom prst="rect">
              <a:avLst/>
            </a:prstGeom>
          </p:spPr>
        </p:pic>
      </p:grpSp>
      <p:grpSp>
        <p:nvGrpSpPr>
          <p:cNvPr id="32" name="Groupe 31">
            <a:extLst>
              <a:ext uri="{FF2B5EF4-FFF2-40B4-BE49-F238E27FC236}">
                <a16:creationId xmlns:a16="http://schemas.microsoft.com/office/drawing/2014/main" id="{A8A5A9CB-4705-4E48-BB00-18BC94BE4C11}"/>
              </a:ext>
            </a:extLst>
          </p:cNvPr>
          <p:cNvGrpSpPr/>
          <p:nvPr/>
        </p:nvGrpSpPr>
        <p:grpSpPr>
          <a:xfrm>
            <a:off x="4577440" y="3244626"/>
            <a:ext cx="2762726" cy="3016472"/>
            <a:chOff x="4868632" y="3529107"/>
            <a:chExt cx="2324100" cy="2557052"/>
          </a:xfrm>
        </p:grpSpPr>
        <p:sp>
          <p:nvSpPr>
            <p:cNvPr id="25" name="Espace réservé du contenu 2">
              <a:extLst>
                <a:ext uri="{FF2B5EF4-FFF2-40B4-BE49-F238E27FC236}">
                  <a16:creationId xmlns:a16="http://schemas.microsoft.com/office/drawing/2014/main" id="{842C83F4-0B55-2944-BDFE-C4A3773576FF}"/>
                </a:ext>
              </a:extLst>
            </p:cNvPr>
            <p:cNvSpPr txBox="1">
              <a:spLocks/>
            </p:cNvSpPr>
            <p:nvPr/>
          </p:nvSpPr>
          <p:spPr>
            <a:xfrm>
              <a:off x="4868632" y="3529107"/>
              <a:ext cx="2324100" cy="345975"/>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Forno</a:t>
              </a:r>
              <a:r>
                <a:rPr lang="en-US" dirty="0">
                  <a:solidFill>
                    <a:schemeClr val="bg1"/>
                  </a:solidFill>
                </a:rPr>
                <a:t>, </a:t>
              </a:r>
              <a:r>
                <a:rPr lang="en-US" dirty="0" err="1">
                  <a:solidFill>
                    <a:schemeClr val="bg1"/>
                  </a:solidFill>
                </a:rPr>
                <a:t>bollitore</a:t>
              </a:r>
              <a:endParaRPr lang="en-US" dirty="0">
                <a:solidFill>
                  <a:schemeClr val="bg1"/>
                </a:solidFill>
              </a:endParaRPr>
            </a:p>
          </p:txBody>
        </p:sp>
        <p:pic>
          <p:nvPicPr>
            <p:cNvPr id="29" name="Image 28">
              <a:extLst>
                <a:ext uri="{FF2B5EF4-FFF2-40B4-BE49-F238E27FC236}">
                  <a16:creationId xmlns:a16="http://schemas.microsoft.com/office/drawing/2014/main" id="{AA71B4D1-4392-AF47-B254-E9DE8A02C0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39677" y="3973517"/>
              <a:ext cx="2112642" cy="2112642"/>
            </a:xfrm>
            <a:prstGeom prst="rect">
              <a:avLst/>
            </a:prstGeom>
          </p:spPr>
        </p:pic>
      </p:grpSp>
      <p:grpSp>
        <p:nvGrpSpPr>
          <p:cNvPr id="31" name="Groupe 30">
            <a:extLst>
              <a:ext uri="{FF2B5EF4-FFF2-40B4-BE49-F238E27FC236}">
                <a16:creationId xmlns:a16="http://schemas.microsoft.com/office/drawing/2014/main" id="{AAA91449-2E46-7248-8430-CACC9996B419}"/>
              </a:ext>
            </a:extLst>
          </p:cNvPr>
          <p:cNvGrpSpPr/>
          <p:nvPr/>
        </p:nvGrpSpPr>
        <p:grpSpPr>
          <a:xfrm>
            <a:off x="7670797" y="3244626"/>
            <a:ext cx="3291118" cy="3016472"/>
            <a:chOff x="7717968" y="3529107"/>
            <a:chExt cx="2768601" cy="2557052"/>
          </a:xfrm>
        </p:grpSpPr>
        <p:sp>
          <p:nvSpPr>
            <p:cNvPr id="26" name="Espace réservé du contenu 2">
              <a:extLst>
                <a:ext uri="{FF2B5EF4-FFF2-40B4-BE49-F238E27FC236}">
                  <a16:creationId xmlns:a16="http://schemas.microsoft.com/office/drawing/2014/main" id="{EA92B1E2-2F9E-A045-ACC1-CF51FF03C7E6}"/>
                </a:ext>
              </a:extLst>
            </p:cNvPr>
            <p:cNvSpPr txBox="1">
              <a:spLocks/>
            </p:cNvSpPr>
            <p:nvPr/>
          </p:nvSpPr>
          <p:spPr>
            <a:xfrm>
              <a:off x="7717968" y="3529107"/>
              <a:ext cx="2768601" cy="345975"/>
            </a:xfrm>
            <a:prstGeom prst="rect">
              <a:avLst/>
            </a:prstGeom>
            <a:noFill/>
          </p:spPr>
          <p:txBody>
            <a:bodyPr vert="horz" lIns="91440" tIns="45720" rIns="91440" bIns="45720" rtlCol="0">
              <a:normAutofit/>
            </a:bodyPr>
            <a:lstStyle>
              <a:defPPr>
                <a:defRPr lang="en-US"/>
              </a:defPPr>
              <a:lvl1pPr indent="0" algn="ctr">
                <a:lnSpc>
                  <a:spcPct val="90000"/>
                </a:lnSpc>
                <a:spcBef>
                  <a:spcPts val="1000"/>
                </a:spcBef>
                <a:buClr>
                  <a:schemeClr val="accent1"/>
                </a:buClr>
                <a:buFont typeface="Arial" panose="020B0604020202020204" pitchFamily="34" charset="0"/>
                <a:buNone/>
                <a:defRPr>
                  <a:solidFill>
                    <a:srgbClr val="3DCD58"/>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dirty="0" err="1">
                  <a:solidFill>
                    <a:schemeClr val="bg1"/>
                  </a:solidFill>
                </a:rPr>
                <a:t>Apparecchi</a:t>
              </a:r>
              <a:r>
                <a:rPr lang="en-US" dirty="0">
                  <a:solidFill>
                    <a:schemeClr val="bg1"/>
                  </a:solidFill>
                </a:rPr>
                <a:t> di </a:t>
              </a:r>
              <a:r>
                <a:rPr lang="en-US" dirty="0" err="1">
                  <a:solidFill>
                    <a:schemeClr val="bg1"/>
                  </a:solidFill>
                </a:rPr>
                <a:t>classe</a:t>
              </a:r>
              <a:r>
                <a:rPr lang="en-US" dirty="0">
                  <a:solidFill>
                    <a:schemeClr val="bg1"/>
                  </a:solidFill>
                </a:rPr>
                <a:t> II</a:t>
              </a:r>
            </a:p>
          </p:txBody>
        </p:sp>
        <p:pic>
          <p:nvPicPr>
            <p:cNvPr id="30" name="Image 29">
              <a:extLst>
                <a:ext uri="{FF2B5EF4-FFF2-40B4-BE49-F238E27FC236}">
                  <a16:creationId xmlns:a16="http://schemas.microsoft.com/office/drawing/2014/main" id="{D7320D2F-BDC2-AD47-82C9-CCB083FAE4C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064952" y="4004263"/>
              <a:ext cx="2081896" cy="2081896"/>
            </a:xfrm>
            <a:prstGeom prst="rect">
              <a:avLst/>
            </a:prstGeom>
          </p:spPr>
        </p:pic>
      </p:grpSp>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00417" y="1363804"/>
            <a:ext cx="920613" cy="712380"/>
          </a:xfrm>
          <a:prstGeom prst="rect">
            <a:avLst/>
          </a:prstGeom>
        </p:spPr>
      </p:pic>
    </p:spTree>
    <p:extLst>
      <p:ext uri="{BB962C8B-B14F-4D97-AF65-F5344CB8AC3E}">
        <p14:creationId xmlns:p14="http://schemas.microsoft.com/office/powerpoint/2010/main" val="248248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Titolo 26">
            <a:extLst>
              <a:ext uri="{FF2B5EF4-FFF2-40B4-BE49-F238E27FC236}">
                <a16:creationId xmlns:a16="http://schemas.microsoft.com/office/drawing/2014/main" id="{0D903CDD-BFDD-4658-B450-C360733EB281}"/>
              </a:ext>
            </a:extLst>
          </p:cNvPr>
          <p:cNvSpPr>
            <a:spLocks noGrp="1"/>
          </p:cNvSpPr>
          <p:nvPr>
            <p:ph type="title"/>
          </p:nvPr>
        </p:nvSpPr>
        <p:spPr/>
        <p:txBody>
          <a:bodyPr/>
          <a:lstStyle/>
          <a:p>
            <a:r>
              <a:rPr lang="it-IT"/>
              <a:t>Tipo AC </a:t>
            </a:r>
            <a:r>
              <a:rPr lang="it-IT" sz="1800">
                <a:solidFill>
                  <a:schemeClr val="bg1"/>
                </a:solidFill>
              </a:rPr>
              <a:t>in versione </a:t>
            </a:r>
            <a:r>
              <a:rPr lang="it-IT">
                <a:solidFill>
                  <a:schemeClr val="bg1"/>
                </a:solidFill>
              </a:rPr>
              <a:t>Interruttore Differenziale Puro</a:t>
            </a:r>
          </a:p>
        </p:txBody>
      </p:sp>
      <p:pic>
        <p:nvPicPr>
          <p:cNvPr id="5" name="Segnaposto contenuto 4" descr="Immagine che contiene testo&#10;&#10;Descrizione generata automaticamente">
            <a:extLst>
              <a:ext uri="{FF2B5EF4-FFF2-40B4-BE49-F238E27FC236}">
                <a16:creationId xmlns:a16="http://schemas.microsoft.com/office/drawing/2014/main" id="{6EC2A5F7-F14F-4ED9-AA12-932C98F6F8E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197648" y="1115446"/>
            <a:ext cx="3637795" cy="3637795"/>
          </a:xfrm>
        </p:spPr>
      </p:pic>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normAutofit/>
          </a:bodyPr>
          <a:lstStyle/>
          <a:p>
            <a:pPr>
              <a:spcAft>
                <a:spcPts val="600"/>
              </a:spcAft>
            </a:pPr>
            <a:fld id="{B4EA6660-F7EC-4EF9-AF08-FD8E767A730B}" type="slidenum">
              <a:rPr lang="fr-FR" smtClean="0"/>
              <a:pPr>
                <a:spcAft>
                  <a:spcPts val="600"/>
                </a:spcAft>
              </a:pPr>
              <a:t>6</a:t>
            </a:fld>
            <a:endParaRPr lang="fr-FR"/>
          </a:p>
        </p:txBody>
      </p:sp>
      <p:sp>
        <p:nvSpPr>
          <p:cNvPr id="10" name="Content Placeholder 9">
            <a:extLst>
              <a:ext uri="{FF2B5EF4-FFF2-40B4-BE49-F238E27FC236}">
                <a16:creationId xmlns:a16="http://schemas.microsoft.com/office/drawing/2014/main" id="{50915F0C-B08E-43A7-8A64-0D70D5E1972B}"/>
              </a:ext>
            </a:extLst>
          </p:cNvPr>
          <p:cNvSpPr txBox="1">
            <a:spLocks/>
          </p:cNvSpPr>
          <p:nvPr/>
        </p:nvSpPr>
        <p:spPr>
          <a:xfrm>
            <a:off x="9275083" y="5138206"/>
            <a:ext cx="3230539" cy="1013615"/>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000" dirty="0">
                <a:solidFill>
                  <a:schemeClr val="bg2"/>
                </a:solidFill>
              </a:rPr>
              <a:t>Resi</a:t>
            </a:r>
            <a:r>
              <a:rPr lang="it-IT" sz="2000" b="1" dirty="0"/>
              <a:t>9</a:t>
            </a:r>
            <a:r>
              <a:rPr lang="it-IT" sz="2000" dirty="0"/>
              <a:t> </a:t>
            </a:r>
          </a:p>
          <a:p>
            <a:pPr marL="0" indent="0">
              <a:buFont typeface="Arial" panose="020B0604020202020204" pitchFamily="34" charset="0"/>
              <a:buNone/>
            </a:pPr>
            <a:r>
              <a:rPr lang="it-IT" sz="2000" dirty="0"/>
              <a:t>per applicazioni residenziali</a:t>
            </a:r>
          </a:p>
        </p:txBody>
      </p:sp>
      <p:pic>
        <p:nvPicPr>
          <p:cNvPr id="11" name="Immagine 10" descr="Immagine che contiene testo&#10;&#10;Descrizione generata automaticamente">
            <a:extLst>
              <a:ext uri="{FF2B5EF4-FFF2-40B4-BE49-F238E27FC236}">
                <a16:creationId xmlns:a16="http://schemas.microsoft.com/office/drawing/2014/main" id="{D8D03E3D-F232-43B5-BF2D-0A53BE61AC26}"/>
              </a:ext>
            </a:extLst>
          </p:cNvPr>
          <p:cNvPicPr>
            <a:picLocks noChangeAspect="1"/>
          </p:cNvPicPr>
          <p:nvPr/>
        </p:nvPicPr>
        <p:blipFill rotWithShape="1">
          <a:blip r:embed="rId4">
            <a:extLst>
              <a:ext uri="{28A0092B-C50C-407E-A947-70E740481C1C}">
                <a14:useLocalDpi xmlns:a14="http://schemas.microsoft.com/office/drawing/2010/main" val="0"/>
              </a:ext>
            </a:extLst>
          </a:blip>
          <a:srcRect l="64296" t="30715" r="17102" b="51832"/>
          <a:stretch/>
        </p:blipFill>
        <p:spPr>
          <a:xfrm>
            <a:off x="10724857" y="1741319"/>
            <a:ext cx="1435261" cy="1346577"/>
          </a:xfrm>
          <a:prstGeom prst="ellipse">
            <a:avLst/>
          </a:prstGeom>
        </p:spPr>
      </p:pic>
      <p:grpSp>
        <p:nvGrpSpPr>
          <p:cNvPr id="3" name="Gruppo 2">
            <a:extLst>
              <a:ext uri="{FF2B5EF4-FFF2-40B4-BE49-F238E27FC236}">
                <a16:creationId xmlns:a16="http://schemas.microsoft.com/office/drawing/2014/main" id="{DD0A24AD-ADAC-4745-818A-5FED0C94DD6A}"/>
              </a:ext>
            </a:extLst>
          </p:cNvPr>
          <p:cNvGrpSpPr/>
          <p:nvPr/>
        </p:nvGrpSpPr>
        <p:grpSpPr>
          <a:xfrm>
            <a:off x="8613251" y="3501471"/>
            <a:ext cx="2418330" cy="1170598"/>
            <a:chOff x="855102" y="4054081"/>
            <a:chExt cx="2418330" cy="1170598"/>
          </a:xfrm>
        </p:grpSpPr>
        <p:sp>
          <p:nvSpPr>
            <p:cNvPr id="9" name="object 36">
              <a:extLst>
                <a:ext uri="{FF2B5EF4-FFF2-40B4-BE49-F238E27FC236}">
                  <a16:creationId xmlns:a16="http://schemas.microsoft.com/office/drawing/2014/main" id="{FBED6EBD-9D11-4C8B-A8C1-8EB16A5FAB86}"/>
                </a:ext>
              </a:extLst>
            </p:cNvPr>
            <p:cNvSpPr/>
            <p:nvPr/>
          </p:nvSpPr>
          <p:spPr>
            <a:xfrm>
              <a:off x="1285987" y="4054081"/>
              <a:ext cx="1730375" cy="219075"/>
            </a:xfrm>
            <a:custGeom>
              <a:avLst/>
              <a:gdLst/>
              <a:ahLst/>
              <a:cxnLst/>
              <a:rect l="l" t="t" r="r" b="b"/>
              <a:pathLst>
                <a:path w="1730375" h="219075">
                  <a:moveTo>
                    <a:pt x="0" y="218517"/>
                  </a:moveTo>
                  <a:lnTo>
                    <a:pt x="1730159" y="0"/>
                  </a:lnTo>
                </a:path>
              </a:pathLst>
            </a:custGeom>
            <a:ln w="9525">
              <a:solidFill>
                <a:srgbClr val="3DCD58"/>
              </a:solidFill>
            </a:ln>
          </p:spPr>
          <p:txBody>
            <a:bodyPr wrap="square" lIns="0" tIns="0" rIns="0" bIns="0" rtlCol="0"/>
            <a:lstStyle/>
            <a:p>
              <a:endParaRPr/>
            </a:p>
          </p:txBody>
        </p:sp>
        <p:sp>
          <p:nvSpPr>
            <p:cNvPr id="12" name="object 37">
              <a:extLst>
                <a:ext uri="{FF2B5EF4-FFF2-40B4-BE49-F238E27FC236}">
                  <a16:creationId xmlns:a16="http://schemas.microsoft.com/office/drawing/2014/main" id="{AFE16FB4-A04D-41C0-8D79-72774C9BA5AE}"/>
                </a:ext>
              </a:extLst>
            </p:cNvPr>
            <p:cNvSpPr/>
            <p:nvPr/>
          </p:nvSpPr>
          <p:spPr>
            <a:xfrm>
              <a:off x="3015622" y="4054208"/>
              <a:ext cx="257810" cy="182880"/>
            </a:xfrm>
            <a:custGeom>
              <a:avLst/>
              <a:gdLst/>
              <a:ahLst/>
              <a:cxnLst/>
              <a:rect l="l" t="t" r="r" b="b"/>
              <a:pathLst>
                <a:path w="257809" h="182879">
                  <a:moveTo>
                    <a:pt x="0" y="182829"/>
                  </a:moveTo>
                  <a:lnTo>
                    <a:pt x="257301" y="182829"/>
                  </a:lnTo>
                  <a:lnTo>
                    <a:pt x="257301" y="0"/>
                  </a:lnTo>
                  <a:lnTo>
                    <a:pt x="0" y="0"/>
                  </a:lnTo>
                  <a:lnTo>
                    <a:pt x="0" y="182829"/>
                  </a:lnTo>
                  <a:close/>
                </a:path>
              </a:pathLst>
            </a:custGeom>
            <a:ln w="9525">
              <a:solidFill>
                <a:srgbClr val="3DCD58"/>
              </a:solidFill>
            </a:ln>
          </p:spPr>
          <p:txBody>
            <a:bodyPr wrap="square" lIns="0" tIns="0" rIns="0" bIns="0" rtlCol="0"/>
            <a:lstStyle/>
            <a:p>
              <a:endParaRPr/>
            </a:p>
          </p:txBody>
        </p:sp>
        <p:sp>
          <p:nvSpPr>
            <p:cNvPr id="13" name="object 38">
              <a:extLst>
                <a:ext uri="{FF2B5EF4-FFF2-40B4-BE49-F238E27FC236}">
                  <a16:creationId xmlns:a16="http://schemas.microsoft.com/office/drawing/2014/main" id="{4D07163D-4CF8-4920-B9A6-2342177DB002}"/>
                </a:ext>
              </a:extLst>
            </p:cNvPr>
            <p:cNvSpPr/>
            <p:nvPr/>
          </p:nvSpPr>
          <p:spPr>
            <a:xfrm>
              <a:off x="1596791" y="4235015"/>
              <a:ext cx="1569720" cy="909319"/>
            </a:xfrm>
            <a:custGeom>
              <a:avLst/>
              <a:gdLst/>
              <a:ahLst/>
              <a:cxnLst/>
              <a:rect l="l" t="t" r="r" b="b"/>
              <a:pathLst>
                <a:path w="1569720" h="909320">
                  <a:moveTo>
                    <a:pt x="0" y="908790"/>
                  </a:moveTo>
                  <a:lnTo>
                    <a:pt x="1569110" y="0"/>
                  </a:lnTo>
                </a:path>
              </a:pathLst>
            </a:custGeom>
            <a:ln w="9525">
              <a:solidFill>
                <a:srgbClr val="3DCD58"/>
              </a:solidFill>
            </a:ln>
          </p:spPr>
          <p:txBody>
            <a:bodyPr wrap="square" lIns="0" tIns="0" rIns="0" bIns="0" rtlCol="0"/>
            <a:lstStyle/>
            <a:p>
              <a:endParaRPr/>
            </a:p>
          </p:txBody>
        </p:sp>
        <p:sp>
          <p:nvSpPr>
            <p:cNvPr id="14" name="object 39">
              <a:extLst>
                <a:ext uri="{FF2B5EF4-FFF2-40B4-BE49-F238E27FC236}">
                  <a16:creationId xmlns:a16="http://schemas.microsoft.com/office/drawing/2014/main" id="{7FAFF79D-85A2-4794-BFBF-BC246462F6D1}"/>
                </a:ext>
              </a:extLst>
            </p:cNvPr>
            <p:cNvSpPr/>
            <p:nvPr/>
          </p:nvSpPr>
          <p:spPr>
            <a:xfrm>
              <a:off x="855102" y="4269639"/>
              <a:ext cx="955040" cy="955040"/>
            </a:xfrm>
            <a:custGeom>
              <a:avLst/>
              <a:gdLst/>
              <a:ahLst/>
              <a:cxnLst/>
              <a:rect l="l" t="t" r="r" b="b"/>
              <a:pathLst>
                <a:path w="955040" h="955039">
                  <a:moveTo>
                    <a:pt x="477469" y="954954"/>
                  </a:moveTo>
                  <a:lnTo>
                    <a:pt x="526288" y="952489"/>
                  </a:lnTo>
                  <a:lnTo>
                    <a:pt x="573697" y="945254"/>
                  </a:lnTo>
                  <a:lnTo>
                    <a:pt x="619455" y="933488"/>
                  </a:lnTo>
                  <a:lnTo>
                    <a:pt x="663323" y="917433"/>
                  </a:lnTo>
                  <a:lnTo>
                    <a:pt x="705061" y="897327"/>
                  </a:lnTo>
                  <a:lnTo>
                    <a:pt x="744428" y="873411"/>
                  </a:lnTo>
                  <a:lnTo>
                    <a:pt x="781185" y="845924"/>
                  </a:lnTo>
                  <a:lnTo>
                    <a:pt x="815092" y="815108"/>
                  </a:lnTo>
                  <a:lnTo>
                    <a:pt x="845908" y="781201"/>
                  </a:lnTo>
                  <a:lnTo>
                    <a:pt x="873395" y="744443"/>
                  </a:lnTo>
                  <a:lnTo>
                    <a:pt x="897311" y="705076"/>
                  </a:lnTo>
                  <a:lnTo>
                    <a:pt x="917417" y="663338"/>
                  </a:lnTo>
                  <a:lnTo>
                    <a:pt x="933472" y="619470"/>
                  </a:lnTo>
                  <a:lnTo>
                    <a:pt x="945238" y="573711"/>
                  </a:lnTo>
                  <a:lnTo>
                    <a:pt x="952473" y="526302"/>
                  </a:lnTo>
                  <a:lnTo>
                    <a:pt x="954938" y="477483"/>
                  </a:lnTo>
                  <a:lnTo>
                    <a:pt x="952473" y="428664"/>
                  </a:lnTo>
                  <a:lnTo>
                    <a:pt x="945238" y="381255"/>
                  </a:lnTo>
                  <a:lnTo>
                    <a:pt x="933472" y="335495"/>
                  </a:lnTo>
                  <a:lnTo>
                    <a:pt x="917417" y="291626"/>
                  </a:lnTo>
                  <a:lnTo>
                    <a:pt x="897311" y="249888"/>
                  </a:lnTo>
                  <a:lnTo>
                    <a:pt x="873395" y="210519"/>
                  </a:lnTo>
                  <a:lnTo>
                    <a:pt x="845908" y="173761"/>
                  </a:lnTo>
                  <a:lnTo>
                    <a:pt x="815092" y="139852"/>
                  </a:lnTo>
                  <a:lnTo>
                    <a:pt x="781185" y="109035"/>
                  </a:lnTo>
                  <a:lnTo>
                    <a:pt x="744428" y="81547"/>
                  </a:lnTo>
                  <a:lnTo>
                    <a:pt x="705061" y="57630"/>
                  </a:lnTo>
                  <a:lnTo>
                    <a:pt x="663323" y="37523"/>
                  </a:lnTo>
                  <a:lnTo>
                    <a:pt x="619455" y="21466"/>
                  </a:lnTo>
                  <a:lnTo>
                    <a:pt x="573697" y="9700"/>
                  </a:lnTo>
                  <a:lnTo>
                    <a:pt x="526288" y="2465"/>
                  </a:lnTo>
                  <a:lnTo>
                    <a:pt x="477469" y="0"/>
                  </a:lnTo>
                  <a:lnTo>
                    <a:pt x="428650" y="2465"/>
                  </a:lnTo>
                  <a:lnTo>
                    <a:pt x="381241" y="9700"/>
                  </a:lnTo>
                  <a:lnTo>
                    <a:pt x="335483" y="21466"/>
                  </a:lnTo>
                  <a:lnTo>
                    <a:pt x="291615" y="37523"/>
                  </a:lnTo>
                  <a:lnTo>
                    <a:pt x="249877" y="57630"/>
                  </a:lnTo>
                  <a:lnTo>
                    <a:pt x="210509" y="81547"/>
                  </a:lnTo>
                  <a:lnTo>
                    <a:pt x="173752" y="109035"/>
                  </a:lnTo>
                  <a:lnTo>
                    <a:pt x="139846" y="139852"/>
                  </a:lnTo>
                  <a:lnTo>
                    <a:pt x="109029" y="173761"/>
                  </a:lnTo>
                  <a:lnTo>
                    <a:pt x="81543" y="210519"/>
                  </a:lnTo>
                  <a:lnTo>
                    <a:pt x="57627" y="249888"/>
                  </a:lnTo>
                  <a:lnTo>
                    <a:pt x="37521" y="291626"/>
                  </a:lnTo>
                  <a:lnTo>
                    <a:pt x="21465" y="335495"/>
                  </a:lnTo>
                  <a:lnTo>
                    <a:pt x="9700" y="381255"/>
                  </a:lnTo>
                  <a:lnTo>
                    <a:pt x="2465" y="428664"/>
                  </a:lnTo>
                  <a:lnTo>
                    <a:pt x="0" y="477483"/>
                  </a:lnTo>
                  <a:lnTo>
                    <a:pt x="2465" y="526302"/>
                  </a:lnTo>
                  <a:lnTo>
                    <a:pt x="9700" y="573711"/>
                  </a:lnTo>
                  <a:lnTo>
                    <a:pt x="21465" y="619470"/>
                  </a:lnTo>
                  <a:lnTo>
                    <a:pt x="37521" y="663338"/>
                  </a:lnTo>
                  <a:lnTo>
                    <a:pt x="57627" y="705076"/>
                  </a:lnTo>
                  <a:lnTo>
                    <a:pt x="81543" y="744443"/>
                  </a:lnTo>
                  <a:lnTo>
                    <a:pt x="109029" y="781201"/>
                  </a:lnTo>
                  <a:lnTo>
                    <a:pt x="139846" y="815108"/>
                  </a:lnTo>
                  <a:lnTo>
                    <a:pt x="173752" y="845924"/>
                  </a:lnTo>
                  <a:lnTo>
                    <a:pt x="210509" y="873411"/>
                  </a:lnTo>
                  <a:lnTo>
                    <a:pt x="249877" y="897327"/>
                  </a:lnTo>
                  <a:lnTo>
                    <a:pt x="291615" y="917433"/>
                  </a:lnTo>
                  <a:lnTo>
                    <a:pt x="335483" y="933488"/>
                  </a:lnTo>
                  <a:lnTo>
                    <a:pt x="381241" y="945254"/>
                  </a:lnTo>
                  <a:lnTo>
                    <a:pt x="428650" y="952489"/>
                  </a:lnTo>
                  <a:lnTo>
                    <a:pt x="477469" y="954954"/>
                  </a:lnTo>
                  <a:close/>
                </a:path>
              </a:pathLst>
            </a:custGeom>
            <a:ln w="9525">
              <a:solidFill>
                <a:srgbClr val="3DCD58"/>
              </a:solidFill>
            </a:ln>
          </p:spPr>
          <p:txBody>
            <a:bodyPr wrap="square" lIns="0" tIns="0" rIns="0" bIns="0" rtlCol="0"/>
            <a:lstStyle/>
            <a:p>
              <a:endParaRPr/>
            </a:p>
          </p:txBody>
        </p:sp>
        <p:pic>
          <p:nvPicPr>
            <p:cNvPr id="15" name="object 40">
              <a:extLst>
                <a:ext uri="{FF2B5EF4-FFF2-40B4-BE49-F238E27FC236}">
                  <a16:creationId xmlns:a16="http://schemas.microsoft.com/office/drawing/2014/main" id="{8BCA1E36-8818-4CAF-A02A-AB955887F2F5}"/>
                </a:ext>
              </a:extLst>
            </p:cNvPr>
            <p:cNvPicPr/>
            <p:nvPr/>
          </p:nvPicPr>
          <p:blipFill>
            <a:blip r:embed="rId5" cstate="print"/>
            <a:stretch>
              <a:fillRect/>
            </a:stretch>
          </p:blipFill>
          <p:spPr>
            <a:xfrm>
              <a:off x="913061" y="4327611"/>
              <a:ext cx="839016" cy="839019"/>
            </a:xfrm>
            <a:prstGeom prst="rect">
              <a:avLst/>
            </a:prstGeom>
          </p:spPr>
        </p:pic>
      </p:grpSp>
      <p:pic>
        <p:nvPicPr>
          <p:cNvPr id="17" name="object 35">
            <a:extLst>
              <a:ext uri="{FF2B5EF4-FFF2-40B4-BE49-F238E27FC236}">
                <a16:creationId xmlns:a16="http://schemas.microsoft.com/office/drawing/2014/main" id="{C8EA3AD1-C208-4083-B85C-BB655AB0B85B}"/>
              </a:ext>
            </a:extLst>
          </p:cNvPr>
          <p:cNvPicPr/>
          <p:nvPr/>
        </p:nvPicPr>
        <p:blipFill>
          <a:blip r:embed="rId6" cstate="print"/>
          <a:stretch>
            <a:fillRect/>
          </a:stretch>
        </p:blipFill>
        <p:spPr>
          <a:xfrm>
            <a:off x="1031808" y="3220562"/>
            <a:ext cx="1574799" cy="2859469"/>
          </a:xfrm>
          <a:prstGeom prst="rect">
            <a:avLst/>
          </a:prstGeom>
        </p:spPr>
      </p:pic>
      <p:grpSp>
        <p:nvGrpSpPr>
          <p:cNvPr id="6" name="Gruppo 5">
            <a:extLst>
              <a:ext uri="{FF2B5EF4-FFF2-40B4-BE49-F238E27FC236}">
                <a16:creationId xmlns:a16="http://schemas.microsoft.com/office/drawing/2014/main" id="{1ECA4023-4DF5-447D-AC8F-389EFD143EC7}"/>
              </a:ext>
            </a:extLst>
          </p:cNvPr>
          <p:cNvGrpSpPr/>
          <p:nvPr/>
        </p:nvGrpSpPr>
        <p:grpSpPr>
          <a:xfrm>
            <a:off x="1673934" y="3571266"/>
            <a:ext cx="2486550" cy="1575096"/>
            <a:chOff x="5728532" y="4574588"/>
            <a:chExt cx="2486550" cy="1575096"/>
          </a:xfrm>
        </p:grpSpPr>
        <p:pic>
          <p:nvPicPr>
            <p:cNvPr id="18" name="Immagine 17">
              <a:extLst>
                <a:ext uri="{FF2B5EF4-FFF2-40B4-BE49-F238E27FC236}">
                  <a16:creationId xmlns:a16="http://schemas.microsoft.com/office/drawing/2014/main" id="{2478C08A-B2E0-4EB4-A0A9-B946D5FA6F8B}"/>
                </a:ext>
              </a:extLst>
            </p:cNvPr>
            <p:cNvPicPr>
              <a:picLocks noChangeAspect="1"/>
            </p:cNvPicPr>
            <p:nvPr/>
          </p:nvPicPr>
          <p:blipFill rotWithShape="1">
            <a:blip r:embed="rId7"/>
            <a:srcRect l="2897" t="1832" r="7283" b="2460"/>
            <a:stretch/>
          </p:blipFill>
          <p:spPr>
            <a:xfrm>
              <a:off x="7292568" y="4603164"/>
              <a:ext cx="902791" cy="900000"/>
            </a:xfrm>
            <a:prstGeom prst="ellipse">
              <a:avLst/>
            </a:prstGeom>
          </p:spPr>
        </p:pic>
        <p:sp>
          <p:nvSpPr>
            <p:cNvPr id="21" name="object 36">
              <a:extLst>
                <a:ext uri="{FF2B5EF4-FFF2-40B4-BE49-F238E27FC236}">
                  <a16:creationId xmlns:a16="http://schemas.microsoft.com/office/drawing/2014/main" id="{17D2840F-F556-4CCC-B129-2953D46C9260}"/>
                </a:ext>
              </a:extLst>
            </p:cNvPr>
            <p:cNvSpPr/>
            <p:nvPr/>
          </p:nvSpPr>
          <p:spPr>
            <a:xfrm rot="19680000">
              <a:off x="5913096" y="5110315"/>
              <a:ext cx="1730375" cy="219075"/>
            </a:xfrm>
            <a:custGeom>
              <a:avLst/>
              <a:gdLst/>
              <a:ahLst/>
              <a:cxnLst/>
              <a:rect l="l" t="t" r="r" b="b"/>
              <a:pathLst>
                <a:path w="1730375" h="219075">
                  <a:moveTo>
                    <a:pt x="0" y="218517"/>
                  </a:moveTo>
                  <a:lnTo>
                    <a:pt x="1730159" y="0"/>
                  </a:lnTo>
                </a:path>
              </a:pathLst>
            </a:custGeom>
            <a:ln w="9525">
              <a:solidFill>
                <a:srgbClr val="3DCD58"/>
              </a:solidFill>
            </a:ln>
          </p:spPr>
          <p:txBody>
            <a:bodyPr wrap="square" lIns="0" tIns="0" rIns="0" bIns="0" rtlCol="0"/>
            <a:lstStyle/>
            <a:p>
              <a:endParaRPr/>
            </a:p>
          </p:txBody>
        </p:sp>
        <p:sp>
          <p:nvSpPr>
            <p:cNvPr id="22" name="object 37">
              <a:extLst>
                <a:ext uri="{FF2B5EF4-FFF2-40B4-BE49-F238E27FC236}">
                  <a16:creationId xmlns:a16="http://schemas.microsoft.com/office/drawing/2014/main" id="{74CDBED6-4729-4517-A739-1C4B317FF1D6}"/>
                </a:ext>
              </a:extLst>
            </p:cNvPr>
            <p:cNvSpPr/>
            <p:nvPr/>
          </p:nvSpPr>
          <p:spPr>
            <a:xfrm>
              <a:off x="5728532" y="5757204"/>
              <a:ext cx="367468" cy="158674"/>
            </a:xfrm>
            <a:custGeom>
              <a:avLst/>
              <a:gdLst/>
              <a:ahLst/>
              <a:cxnLst/>
              <a:rect l="l" t="t" r="r" b="b"/>
              <a:pathLst>
                <a:path w="257809" h="182879">
                  <a:moveTo>
                    <a:pt x="0" y="182829"/>
                  </a:moveTo>
                  <a:lnTo>
                    <a:pt x="257301" y="182829"/>
                  </a:lnTo>
                  <a:lnTo>
                    <a:pt x="257301" y="0"/>
                  </a:lnTo>
                  <a:lnTo>
                    <a:pt x="0" y="0"/>
                  </a:lnTo>
                  <a:lnTo>
                    <a:pt x="0" y="182829"/>
                  </a:lnTo>
                  <a:close/>
                </a:path>
              </a:pathLst>
            </a:custGeom>
            <a:ln w="9525">
              <a:solidFill>
                <a:srgbClr val="3DCD58"/>
              </a:solidFill>
            </a:ln>
          </p:spPr>
          <p:txBody>
            <a:bodyPr wrap="square" lIns="0" tIns="0" rIns="0" bIns="0" rtlCol="0"/>
            <a:lstStyle/>
            <a:p>
              <a:endParaRPr/>
            </a:p>
          </p:txBody>
        </p:sp>
        <p:sp>
          <p:nvSpPr>
            <p:cNvPr id="23" name="object 38">
              <a:extLst>
                <a:ext uri="{FF2B5EF4-FFF2-40B4-BE49-F238E27FC236}">
                  <a16:creationId xmlns:a16="http://schemas.microsoft.com/office/drawing/2014/main" id="{B608511C-2925-470B-BCC6-3DE552265CAB}"/>
                </a:ext>
              </a:extLst>
            </p:cNvPr>
            <p:cNvSpPr/>
            <p:nvPr/>
          </p:nvSpPr>
          <p:spPr>
            <a:xfrm rot="22740000">
              <a:off x="6210143" y="5240365"/>
              <a:ext cx="1569720" cy="909319"/>
            </a:xfrm>
            <a:custGeom>
              <a:avLst/>
              <a:gdLst/>
              <a:ahLst/>
              <a:cxnLst/>
              <a:rect l="l" t="t" r="r" b="b"/>
              <a:pathLst>
                <a:path w="1569720" h="909320">
                  <a:moveTo>
                    <a:pt x="0" y="908790"/>
                  </a:moveTo>
                  <a:lnTo>
                    <a:pt x="1569110" y="0"/>
                  </a:lnTo>
                </a:path>
              </a:pathLst>
            </a:custGeom>
            <a:ln w="9525">
              <a:solidFill>
                <a:srgbClr val="3DCD58"/>
              </a:solidFill>
            </a:ln>
          </p:spPr>
          <p:txBody>
            <a:bodyPr wrap="square" lIns="0" tIns="0" rIns="0" bIns="0" rtlCol="0"/>
            <a:lstStyle/>
            <a:p>
              <a:endParaRPr/>
            </a:p>
          </p:txBody>
        </p:sp>
        <p:sp>
          <p:nvSpPr>
            <p:cNvPr id="24" name="object 39">
              <a:extLst>
                <a:ext uri="{FF2B5EF4-FFF2-40B4-BE49-F238E27FC236}">
                  <a16:creationId xmlns:a16="http://schemas.microsoft.com/office/drawing/2014/main" id="{83E20D36-3354-4058-A0AC-ACEF8889733A}"/>
                </a:ext>
              </a:extLst>
            </p:cNvPr>
            <p:cNvSpPr/>
            <p:nvPr/>
          </p:nvSpPr>
          <p:spPr>
            <a:xfrm>
              <a:off x="7260042" y="4574588"/>
              <a:ext cx="955040" cy="955040"/>
            </a:xfrm>
            <a:custGeom>
              <a:avLst/>
              <a:gdLst/>
              <a:ahLst/>
              <a:cxnLst/>
              <a:rect l="l" t="t" r="r" b="b"/>
              <a:pathLst>
                <a:path w="955040" h="955039">
                  <a:moveTo>
                    <a:pt x="477469" y="954954"/>
                  </a:moveTo>
                  <a:lnTo>
                    <a:pt x="526288" y="952489"/>
                  </a:lnTo>
                  <a:lnTo>
                    <a:pt x="573697" y="945254"/>
                  </a:lnTo>
                  <a:lnTo>
                    <a:pt x="619455" y="933488"/>
                  </a:lnTo>
                  <a:lnTo>
                    <a:pt x="663323" y="917433"/>
                  </a:lnTo>
                  <a:lnTo>
                    <a:pt x="705061" y="897327"/>
                  </a:lnTo>
                  <a:lnTo>
                    <a:pt x="744428" y="873411"/>
                  </a:lnTo>
                  <a:lnTo>
                    <a:pt x="781185" y="845924"/>
                  </a:lnTo>
                  <a:lnTo>
                    <a:pt x="815092" y="815108"/>
                  </a:lnTo>
                  <a:lnTo>
                    <a:pt x="845908" y="781201"/>
                  </a:lnTo>
                  <a:lnTo>
                    <a:pt x="873395" y="744443"/>
                  </a:lnTo>
                  <a:lnTo>
                    <a:pt x="897311" y="705076"/>
                  </a:lnTo>
                  <a:lnTo>
                    <a:pt x="917417" y="663338"/>
                  </a:lnTo>
                  <a:lnTo>
                    <a:pt x="933472" y="619470"/>
                  </a:lnTo>
                  <a:lnTo>
                    <a:pt x="945238" y="573711"/>
                  </a:lnTo>
                  <a:lnTo>
                    <a:pt x="952473" y="526302"/>
                  </a:lnTo>
                  <a:lnTo>
                    <a:pt x="954938" y="477483"/>
                  </a:lnTo>
                  <a:lnTo>
                    <a:pt x="952473" y="428664"/>
                  </a:lnTo>
                  <a:lnTo>
                    <a:pt x="945238" y="381255"/>
                  </a:lnTo>
                  <a:lnTo>
                    <a:pt x="933472" y="335495"/>
                  </a:lnTo>
                  <a:lnTo>
                    <a:pt x="917417" y="291626"/>
                  </a:lnTo>
                  <a:lnTo>
                    <a:pt x="897311" y="249888"/>
                  </a:lnTo>
                  <a:lnTo>
                    <a:pt x="873395" y="210519"/>
                  </a:lnTo>
                  <a:lnTo>
                    <a:pt x="845908" y="173761"/>
                  </a:lnTo>
                  <a:lnTo>
                    <a:pt x="815092" y="139852"/>
                  </a:lnTo>
                  <a:lnTo>
                    <a:pt x="781185" y="109035"/>
                  </a:lnTo>
                  <a:lnTo>
                    <a:pt x="744428" y="81547"/>
                  </a:lnTo>
                  <a:lnTo>
                    <a:pt x="705061" y="57630"/>
                  </a:lnTo>
                  <a:lnTo>
                    <a:pt x="663323" y="37523"/>
                  </a:lnTo>
                  <a:lnTo>
                    <a:pt x="619455" y="21466"/>
                  </a:lnTo>
                  <a:lnTo>
                    <a:pt x="573697" y="9700"/>
                  </a:lnTo>
                  <a:lnTo>
                    <a:pt x="526288" y="2465"/>
                  </a:lnTo>
                  <a:lnTo>
                    <a:pt x="477469" y="0"/>
                  </a:lnTo>
                  <a:lnTo>
                    <a:pt x="428650" y="2465"/>
                  </a:lnTo>
                  <a:lnTo>
                    <a:pt x="381241" y="9700"/>
                  </a:lnTo>
                  <a:lnTo>
                    <a:pt x="335483" y="21466"/>
                  </a:lnTo>
                  <a:lnTo>
                    <a:pt x="291615" y="37523"/>
                  </a:lnTo>
                  <a:lnTo>
                    <a:pt x="249877" y="57630"/>
                  </a:lnTo>
                  <a:lnTo>
                    <a:pt x="210509" y="81547"/>
                  </a:lnTo>
                  <a:lnTo>
                    <a:pt x="173752" y="109035"/>
                  </a:lnTo>
                  <a:lnTo>
                    <a:pt x="139846" y="139852"/>
                  </a:lnTo>
                  <a:lnTo>
                    <a:pt x="109029" y="173761"/>
                  </a:lnTo>
                  <a:lnTo>
                    <a:pt x="81543" y="210519"/>
                  </a:lnTo>
                  <a:lnTo>
                    <a:pt x="57627" y="249888"/>
                  </a:lnTo>
                  <a:lnTo>
                    <a:pt x="37521" y="291626"/>
                  </a:lnTo>
                  <a:lnTo>
                    <a:pt x="21465" y="335495"/>
                  </a:lnTo>
                  <a:lnTo>
                    <a:pt x="9700" y="381255"/>
                  </a:lnTo>
                  <a:lnTo>
                    <a:pt x="2465" y="428664"/>
                  </a:lnTo>
                  <a:lnTo>
                    <a:pt x="0" y="477483"/>
                  </a:lnTo>
                  <a:lnTo>
                    <a:pt x="2465" y="526302"/>
                  </a:lnTo>
                  <a:lnTo>
                    <a:pt x="9700" y="573711"/>
                  </a:lnTo>
                  <a:lnTo>
                    <a:pt x="21465" y="619470"/>
                  </a:lnTo>
                  <a:lnTo>
                    <a:pt x="37521" y="663338"/>
                  </a:lnTo>
                  <a:lnTo>
                    <a:pt x="57627" y="705076"/>
                  </a:lnTo>
                  <a:lnTo>
                    <a:pt x="81543" y="744443"/>
                  </a:lnTo>
                  <a:lnTo>
                    <a:pt x="109029" y="781201"/>
                  </a:lnTo>
                  <a:lnTo>
                    <a:pt x="139846" y="815108"/>
                  </a:lnTo>
                  <a:lnTo>
                    <a:pt x="173752" y="845924"/>
                  </a:lnTo>
                  <a:lnTo>
                    <a:pt x="210509" y="873411"/>
                  </a:lnTo>
                  <a:lnTo>
                    <a:pt x="249877" y="897327"/>
                  </a:lnTo>
                  <a:lnTo>
                    <a:pt x="291615" y="917433"/>
                  </a:lnTo>
                  <a:lnTo>
                    <a:pt x="335483" y="933488"/>
                  </a:lnTo>
                  <a:lnTo>
                    <a:pt x="381241" y="945254"/>
                  </a:lnTo>
                  <a:lnTo>
                    <a:pt x="428650" y="952489"/>
                  </a:lnTo>
                  <a:lnTo>
                    <a:pt x="477469" y="954954"/>
                  </a:lnTo>
                  <a:close/>
                </a:path>
              </a:pathLst>
            </a:custGeom>
            <a:ln w="9525">
              <a:solidFill>
                <a:srgbClr val="3DCD58"/>
              </a:solidFill>
            </a:ln>
          </p:spPr>
          <p:txBody>
            <a:bodyPr wrap="square" lIns="0" tIns="0" rIns="0" bIns="0" rtlCol="0"/>
            <a:lstStyle/>
            <a:p>
              <a:endParaRPr/>
            </a:p>
          </p:txBody>
        </p:sp>
      </p:grpSp>
      <p:sp>
        <p:nvSpPr>
          <p:cNvPr id="28" name="Content Placeholder 9">
            <a:extLst>
              <a:ext uri="{FF2B5EF4-FFF2-40B4-BE49-F238E27FC236}">
                <a16:creationId xmlns:a16="http://schemas.microsoft.com/office/drawing/2014/main" id="{4C975BE1-0782-46C6-B921-C3E873E364FF}"/>
              </a:ext>
            </a:extLst>
          </p:cNvPr>
          <p:cNvSpPr txBox="1">
            <a:spLocks/>
          </p:cNvSpPr>
          <p:nvPr/>
        </p:nvSpPr>
        <p:spPr>
          <a:xfrm>
            <a:off x="2940406" y="5139901"/>
            <a:ext cx="2720166" cy="940130"/>
          </a:xfrm>
          <a:prstGeom prst="rect">
            <a:avLst/>
          </a:prstGeom>
          <a:no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200" dirty="0">
                <a:solidFill>
                  <a:schemeClr val="bg2"/>
                </a:solidFill>
              </a:rPr>
              <a:t>Acti</a:t>
            </a:r>
            <a:r>
              <a:rPr lang="it-IT" sz="2200" b="1" dirty="0"/>
              <a:t>9</a:t>
            </a:r>
            <a:r>
              <a:rPr lang="it-IT" sz="2200" dirty="0"/>
              <a:t> </a:t>
            </a:r>
          </a:p>
          <a:p>
            <a:pPr marL="0" indent="0">
              <a:buFont typeface="Arial" panose="020B0604020202020204" pitchFamily="34" charset="0"/>
              <a:buNone/>
            </a:pPr>
            <a:r>
              <a:rPr lang="it-IT" sz="2200" dirty="0"/>
              <a:t>per applicazioni industriali</a:t>
            </a:r>
          </a:p>
        </p:txBody>
      </p:sp>
      <p:sp>
        <p:nvSpPr>
          <p:cNvPr id="30" name="CasellaDiTesto 29">
            <a:extLst>
              <a:ext uri="{FF2B5EF4-FFF2-40B4-BE49-F238E27FC236}">
                <a16:creationId xmlns:a16="http://schemas.microsoft.com/office/drawing/2014/main" id="{01DBE731-8DD1-4D38-9870-65EB71D54483}"/>
              </a:ext>
            </a:extLst>
          </p:cNvPr>
          <p:cNvSpPr txBox="1"/>
          <p:nvPr/>
        </p:nvSpPr>
        <p:spPr>
          <a:xfrm>
            <a:off x="909801" y="2206352"/>
            <a:ext cx="4016162" cy="1014210"/>
          </a:xfrm>
          <a:prstGeom prst="rect">
            <a:avLst/>
          </a:prstGeom>
          <a:noFill/>
        </p:spPr>
        <p:txBody>
          <a:bodyPr vert="horz" lIns="91440" tIns="45720" rIns="91440" bIns="45720" rtlCol="0">
            <a:normAutofit/>
          </a:bodyPr>
          <a:lstStyle>
            <a:defPPr>
              <a:defRPr lang="en-US"/>
            </a:defPPr>
            <a:lvl1pPr indent="0">
              <a:lnSpc>
                <a:spcPct val="90000"/>
              </a:lnSpc>
              <a:spcBef>
                <a:spcPts val="1000"/>
              </a:spcBef>
              <a:buClr>
                <a:schemeClr val="accent1"/>
              </a:buClr>
              <a:buFont typeface="Arial" panose="020B0604020202020204" pitchFamily="34" charset="0"/>
              <a:buNone/>
              <a:defRPr sz="20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it-IT" sz="1800"/>
              <a:t>Segnalazione sgancio attraverso un indicatore meccanico di colore rosso sul fronte</a:t>
            </a:r>
            <a:endParaRPr lang="it-IT" sz="1400"/>
          </a:p>
        </p:txBody>
      </p:sp>
      <p:pic>
        <p:nvPicPr>
          <p:cNvPr id="25" name="Picture 19">
            <a:extLst>
              <a:ext uri="{FF2B5EF4-FFF2-40B4-BE49-F238E27FC236}">
                <a16:creationId xmlns:a16="http://schemas.microsoft.com/office/drawing/2014/main" id="{4EC5EAD9-2AAF-45F4-9B89-BFD8D613D75D}"/>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6061" b="89394" l="2985" r="97761">
                        <a14:foregroundMark x1="22015" y1="45455" x2="22015" y2="45455"/>
                        <a14:foregroundMark x1="31716" y1="37879" x2="31716" y2="37879"/>
                        <a14:foregroundMark x1="31716" y1="19697" x2="31716" y2="19697"/>
                        <a14:foregroundMark x1="32836" y1="6061" x2="32836" y2="6061"/>
                        <a14:foregroundMark x1="38060" y1="28030" x2="38060" y2="28030"/>
                        <a14:foregroundMark x1="46269" y1="19697" x2="46269" y2="19697"/>
                        <a14:foregroundMark x1="45896" y1="39394" x2="45896" y2="39394"/>
                        <a14:foregroundMark x1="5224" y1="6818" x2="5224" y2="6818"/>
                        <a14:foregroundMark x1="3358" y1="23485" x2="3358" y2="23485"/>
                        <a14:foregroundMark x1="52985" y1="22727" x2="52985" y2="22727"/>
                        <a14:foregroundMark x1="17910" y1="25000" x2="17910" y2="25000"/>
                        <a14:foregroundMark x1="26493" y1="25000" x2="26493" y2="25000"/>
                        <a14:foregroundMark x1="35821" y1="32576" x2="35821" y2="32576"/>
                        <a14:foregroundMark x1="41418" y1="39394" x2="41418" y2="39394"/>
                        <a14:foregroundMark x1="35821" y1="44697" x2="35821" y2="44697"/>
                        <a14:foregroundMark x1="45522" y1="74242" x2="45522" y2="74242"/>
                        <a14:foregroundMark x1="97761" y1="52273" x2="97761" y2="52273"/>
                        <a14:foregroundMark x1="81716" y1="34091" x2="81716" y2="34091"/>
                        <a14:foregroundMark x1="62313" y1="33333" x2="62313" y2="33333"/>
                        <a14:foregroundMark x1="70149" y1="32576" x2="70149" y2="32576"/>
                      </a14:backgroundRemoval>
                    </a14:imgEffect>
                  </a14:imgLayer>
                </a14:imgProps>
              </a:ext>
            </a:extLst>
          </a:blip>
          <a:srcRect/>
          <a:stretch>
            <a:fillRect/>
          </a:stretch>
        </p:blipFill>
        <p:spPr bwMode="auto">
          <a:xfrm>
            <a:off x="1888908" y="1135486"/>
            <a:ext cx="2057947" cy="1013616"/>
          </a:xfrm>
          <a:prstGeom prst="rect">
            <a:avLst/>
          </a:prstGeom>
          <a:noFill/>
          <a:ln w="9525">
            <a:noFill/>
            <a:miter lim="800000"/>
            <a:headEnd/>
            <a:tailEnd/>
          </a:ln>
        </p:spPr>
      </p:pic>
      <p:sp>
        <p:nvSpPr>
          <p:cNvPr id="29" name="Segnaposto contenuto 9">
            <a:extLst>
              <a:ext uri="{FF2B5EF4-FFF2-40B4-BE49-F238E27FC236}">
                <a16:creationId xmlns:a16="http://schemas.microsoft.com/office/drawing/2014/main" id="{94D91549-46DC-49BD-B769-C1BBD764E7C3}"/>
              </a:ext>
            </a:extLst>
          </p:cNvPr>
          <p:cNvSpPr txBox="1">
            <a:spLocks/>
          </p:cNvSpPr>
          <p:nvPr/>
        </p:nvSpPr>
        <p:spPr>
          <a:xfrm>
            <a:off x="4842788" y="4005070"/>
            <a:ext cx="3486557" cy="173748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63" indent="0" defTabSz="793750">
              <a:spcBef>
                <a:spcPct val="20000"/>
              </a:spcBef>
              <a:buClr>
                <a:srgbClr val="3DCD58"/>
              </a:buClr>
              <a:buNone/>
              <a:tabLst>
                <a:tab pos="161925" algn="l"/>
                <a:tab pos="250825" algn="l"/>
              </a:tabLst>
            </a:pPr>
            <a:r>
              <a:rPr lang="it-IT" sz="2000" dirty="0">
                <a:solidFill>
                  <a:schemeClr val="bg2"/>
                </a:solidFill>
              </a:rPr>
              <a:t>Acti</a:t>
            </a:r>
            <a:r>
              <a:rPr lang="it-IT" sz="2000" b="1" dirty="0"/>
              <a:t>9</a:t>
            </a:r>
          </a:p>
          <a:p>
            <a:pPr marL="358763" indent="-342900" defTabSz="793750">
              <a:spcBef>
                <a:spcPct val="20000"/>
              </a:spcBef>
              <a:buClr>
                <a:srgbClr val="3DCD58"/>
              </a:buClr>
              <a:tabLst>
                <a:tab pos="161925" algn="l"/>
                <a:tab pos="250825" algn="l"/>
              </a:tabLst>
            </a:pPr>
            <a:r>
              <a:rPr lang="it-IT" dirty="0"/>
              <a:t>2P, 4P</a:t>
            </a:r>
          </a:p>
          <a:p>
            <a:pPr marL="358763" indent="-342900" defTabSz="793750">
              <a:spcBef>
                <a:spcPct val="20000"/>
              </a:spcBef>
              <a:buClr>
                <a:srgbClr val="3DCD58"/>
              </a:buClr>
              <a:tabLst>
                <a:tab pos="161925" algn="l"/>
                <a:tab pos="250825" algn="l"/>
              </a:tabLst>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d</a:t>
            </a:r>
            <a:r>
              <a:rPr lang="it-IT" dirty="0"/>
              <a:t>a 10 </a:t>
            </a:r>
            <a:r>
              <a:rPr lang="it-IT" dirty="0" err="1"/>
              <a:t>mA</a:t>
            </a:r>
            <a:r>
              <a:rPr lang="it-IT" dirty="0"/>
              <a:t> a 500mA selettivi</a:t>
            </a:r>
          </a:p>
          <a:p>
            <a:pPr marL="358763" indent="-342900" defTabSz="793750">
              <a:spcBef>
                <a:spcPct val="20000"/>
              </a:spcBef>
              <a:buClr>
                <a:srgbClr val="3DCD58"/>
              </a:buClr>
              <a:tabLst>
                <a:tab pos="161925" algn="l"/>
                <a:tab pos="250825" algn="l"/>
              </a:tabLst>
            </a:pPr>
            <a:r>
              <a:rPr lang="it-IT" dirty="0"/>
              <a:t>In fino a 100 A</a:t>
            </a:r>
          </a:p>
        </p:txBody>
      </p:sp>
      <p:sp>
        <p:nvSpPr>
          <p:cNvPr id="26" name="Segnaposto contenuto 9">
            <a:extLst>
              <a:ext uri="{FF2B5EF4-FFF2-40B4-BE49-F238E27FC236}">
                <a16:creationId xmlns:a16="http://schemas.microsoft.com/office/drawing/2014/main" id="{CD83578E-DB62-46AC-9F58-5D02DB1D4878}"/>
              </a:ext>
            </a:extLst>
          </p:cNvPr>
          <p:cNvSpPr txBox="1">
            <a:spLocks/>
          </p:cNvSpPr>
          <p:nvPr/>
        </p:nvSpPr>
        <p:spPr>
          <a:xfrm>
            <a:off x="4925963" y="1054622"/>
            <a:ext cx="3229499" cy="135998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63" indent="0" defTabSz="793750">
              <a:spcBef>
                <a:spcPct val="20000"/>
              </a:spcBef>
              <a:buClr>
                <a:srgbClr val="3DCD58"/>
              </a:buClr>
              <a:buNone/>
              <a:tabLst>
                <a:tab pos="161925" algn="l"/>
                <a:tab pos="250825" algn="l"/>
              </a:tabLst>
            </a:pPr>
            <a:r>
              <a:rPr lang="it-IT" sz="2000" dirty="0">
                <a:solidFill>
                  <a:schemeClr val="bg2"/>
                </a:solidFill>
              </a:rPr>
              <a:t>Resi</a:t>
            </a:r>
            <a:r>
              <a:rPr lang="it-IT" sz="2000" b="1" dirty="0"/>
              <a:t>9</a:t>
            </a:r>
          </a:p>
          <a:p>
            <a:pPr marL="301613" indent="-285750" defTabSz="793750">
              <a:spcBef>
                <a:spcPct val="20000"/>
              </a:spcBef>
              <a:buClr>
                <a:srgbClr val="3DCD58"/>
              </a:buClr>
              <a:tabLst>
                <a:tab pos="161925" algn="l"/>
                <a:tab pos="250825" algn="l"/>
              </a:tabLst>
            </a:pPr>
            <a:r>
              <a:rPr lang="it-IT" dirty="0"/>
              <a:t>2P</a:t>
            </a:r>
          </a:p>
          <a:p>
            <a:pPr marL="301613" indent="-285750" defTabSz="793750">
              <a:spcBef>
                <a:spcPct val="20000"/>
              </a:spcBef>
              <a:buClr>
                <a:srgbClr val="3DCD58"/>
              </a:buClr>
              <a:tabLst>
                <a:tab pos="161925" algn="l"/>
                <a:tab pos="250825" algn="l"/>
              </a:tabLst>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a:t>
            </a:r>
            <a:r>
              <a:rPr lang="it-IT" dirty="0"/>
              <a:t>30mA, 300mA selettivi</a:t>
            </a:r>
          </a:p>
          <a:p>
            <a:pPr marL="301613" indent="-285750" defTabSz="793750">
              <a:spcBef>
                <a:spcPct val="20000"/>
              </a:spcBef>
              <a:buClr>
                <a:srgbClr val="3DCD58"/>
              </a:buClr>
              <a:tabLst>
                <a:tab pos="161925" algn="l"/>
                <a:tab pos="250825" algn="l"/>
              </a:tabLst>
            </a:pPr>
            <a:r>
              <a:rPr lang="it-IT" dirty="0"/>
              <a:t>In fino a 40 A</a:t>
            </a:r>
          </a:p>
          <a:p>
            <a:pPr marL="15863" indent="0" defTabSz="793750">
              <a:spcBef>
                <a:spcPct val="20000"/>
              </a:spcBef>
              <a:buNone/>
              <a:tabLst>
                <a:tab pos="161925" algn="l"/>
                <a:tab pos="250825" algn="l"/>
              </a:tabLst>
            </a:pPr>
            <a:endParaRPr lang="it-IT" dirty="0"/>
          </a:p>
        </p:txBody>
      </p:sp>
      <p:sp>
        <p:nvSpPr>
          <p:cNvPr id="31" name="CasellaDiTesto 30">
            <a:extLst>
              <a:ext uri="{FF2B5EF4-FFF2-40B4-BE49-F238E27FC236}">
                <a16:creationId xmlns:a16="http://schemas.microsoft.com/office/drawing/2014/main" id="{6E3FB091-B947-4CFC-8877-3BA95C07F18B}"/>
              </a:ext>
            </a:extLst>
          </p:cNvPr>
          <p:cNvSpPr txBox="1"/>
          <p:nvPr/>
        </p:nvSpPr>
        <p:spPr>
          <a:xfrm>
            <a:off x="4884183" y="2414607"/>
            <a:ext cx="4390208" cy="923330"/>
          </a:xfrm>
          <a:prstGeom prst="rect">
            <a:avLst/>
          </a:prstGeom>
          <a:noFill/>
        </p:spPr>
        <p:txBody>
          <a:bodyPr wrap="square">
            <a:spAutoFit/>
          </a:bodyPr>
          <a:lstStyle/>
          <a:p>
            <a:pPr algn="l"/>
            <a:r>
              <a:rPr lang="it-IT" dirty="0">
                <a:solidFill>
                  <a:schemeClr val="bg2"/>
                </a:solidFill>
                <a:latin typeface="ArialMT"/>
              </a:rPr>
              <a:t>Selettivo</a:t>
            </a:r>
            <a:r>
              <a:rPr lang="it-IT" dirty="0">
                <a:solidFill>
                  <a:schemeClr val="bg1"/>
                </a:solidFill>
                <a:latin typeface="ArialMT"/>
              </a:rPr>
              <a:t>: </a:t>
            </a:r>
            <a:r>
              <a:rPr lang="it-IT" sz="1800" b="0" i="0" u="none" strike="noStrike" baseline="0" dirty="0">
                <a:solidFill>
                  <a:schemeClr val="bg1"/>
                </a:solidFill>
                <a:latin typeface="ArialMT"/>
              </a:rPr>
              <a:t>Consente di realizzare la selettività con il dispositivo differenziale installato a valle grazie ad un </a:t>
            </a:r>
            <a:r>
              <a:rPr lang="it-IT" sz="1800" b="0" i="0" u="none" strike="noStrike" baseline="0" dirty="0">
                <a:solidFill>
                  <a:schemeClr val="bg2"/>
                </a:solidFill>
                <a:latin typeface="ArialMT"/>
              </a:rPr>
              <a:t>ritardo</a:t>
            </a:r>
            <a:r>
              <a:rPr lang="it-IT" sz="1800" b="0" i="0" u="none" strike="noStrike" baseline="0" dirty="0">
                <a:solidFill>
                  <a:schemeClr val="bg1"/>
                </a:solidFill>
                <a:latin typeface="ArialMT"/>
              </a:rPr>
              <a:t>.</a:t>
            </a:r>
            <a:endParaRPr lang="it-IT" dirty="0">
              <a:solidFill>
                <a:schemeClr val="bg1"/>
              </a:solidFill>
            </a:endParaRPr>
          </a:p>
        </p:txBody>
      </p:sp>
    </p:spTree>
    <p:extLst>
      <p:ext uri="{BB962C8B-B14F-4D97-AF65-F5344CB8AC3E}">
        <p14:creationId xmlns:p14="http://schemas.microsoft.com/office/powerpoint/2010/main" val="12632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 grpId="0"/>
      <p:bldP spid="30" grpId="0"/>
      <p:bldP spid="29" grpId="0"/>
      <p:bldP spid="26"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p:txBody>
          <a:bodyPr>
            <a:normAutofit/>
          </a:bodyPr>
          <a:lstStyle/>
          <a:p>
            <a:pPr>
              <a:spcAft>
                <a:spcPts val="600"/>
              </a:spcAft>
            </a:pPr>
            <a:fld id="{B4EA6660-F7EC-4EF9-AF08-FD8E767A730B}" type="slidenum">
              <a:rPr lang="fr-FR" smtClean="0"/>
              <a:pPr>
                <a:spcAft>
                  <a:spcPts val="600"/>
                </a:spcAft>
              </a:pPr>
              <a:t>7</a:t>
            </a:fld>
            <a:endParaRPr lang="fr-FR"/>
          </a:p>
        </p:txBody>
      </p:sp>
      <p:pic>
        <p:nvPicPr>
          <p:cNvPr id="6" name="Segnaposto contenuto 5" descr="Immagine che contiene testo, elettronico&#10;&#10;Descrizione generata automaticamente">
            <a:extLst>
              <a:ext uri="{FF2B5EF4-FFF2-40B4-BE49-F238E27FC236}">
                <a16:creationId xmlns:a16="http://schemas.microsoft.com/office/drawing/2014/main" id="{E42B3A71-C94A-4542-951F-C9DBD3A6B6F8}"/>
              </a:ext>
            </a:extLst>
          </p:cNvPr>
          <p:cNvPicPr>
            <a:picLocks noChangeAspect="1"/>
          </p:cNvPicPr>
          <p:nvPr/>
        </p:nvPicPr>
        <p:blipFill rotWithShape="1">
          <a:blip r:embed="rId3">
            <a:extLst>
              <a:ext uri="{28A0092B-C50C-407E-A947-70E740481C1C}">
                <a14:useLocalDpi xmlns:a14="http://schemas.microsoft.com/office/drawing/2010/main" val="0"/>
              </a:ext>
            </a:extLst>
          </a:blip>
          <a:srcRect l="15532" r="16875"/>
          <a:stretch/>
        </p:blipFill>
        <p:spPr>
          <a:xfrm>
            <a:off x="8929563" y="780199"/>
            <a:ext cx="2892944" cy="4279900"/>
          </a:xfrm>
          <a:prstGeom prst="rect">
            <a:avLst/>
          </a:prstGeom>
          <a:effectLst/>
        </p:spPr>
      </p:pic>
      <p:pic>
        <p:nvPicPr>
          <p:cNvPr id="5" name="Immagine 4" descr="Immagine che contiene testo, elettronico&#10;&#10;Descrizione generata automaticamente">
            <a:extLst>
              <a:ext uri="{FF2B5EF4-FFF2-40B4-BE49-F238E27FC236}">
                <a16:creationId xmlns:a16="http://schemas.microsoft.com/office/drawing/2014/main" id="{DDA7932D-BB80-48B0-A4D6-C02C80A7F5F9}"/>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2501" y="2440674"/>
            <a:ext cx="3568699" cy="3568699"/>
          </a:xfrm>
          <a:prstGeom prst="rect">
            <a:avLst/>
          </a:prstGeom>
        </p:spPr>
      </p:pic>
      <p:sp>
        <p:nvSpPr>
          <p:cNvPr id="7" name="Titolo 6">
            <a:extLst>
              <a:ext uri="{FF2B5EF4-FFF2-40B4-BE49-F238E27FC236}">
                <a16:creationId xmlns:a16="http://schemas.microsoft.com/office/drawing/2014/main" id="{A5062CF7-61A9-4E07-BE89-2B2057942943}"/>
              </a:ext>
            </a:extLst>
          </p:cNvPr>
          <p:cNvSpPr>
            <a:spLocks noGrp="1"/>
          </p:cNvSpPr>
          <p:nvPr>
            <p:ph type="title"/>
          </p:nvPr>
        </p:nvSpPr>
        <p:spPr/>
        <p:txBody>
          <a:bodyPr/>
          <a:lstStyle/>
          <a:p>
            <a:r>
              <a:rPr lang="it-IT"/>
              <a:t>Tipo AC </a:t>
            </a:r>
            <a:r>
              <a:rPr lang="it-IT" sz="1800">
                <a:solidFill>
                  <a:schemeClr val="bg1"/>
                </a:solidFill>
              </a:rPr>
              <a:t>in versione </a:t>
            </a:r>
            <a:r>
              <a:rPr lang="it-IT">
                <a:solidFill>
                  <a:schemeClr val="bg1"/>
                </a:solidFill>
              </a:rPr>
              <a:t>Interruttore Magnetotermico Differenziale</a:t>
            </a:r>
            <a:endParaRPr lang="it-IT"/>
          </a:p>
        </p:txBody>
      </p:sp>
      <p:sp>
        <p:nvSpPr>
          <p:cNvPr id="14" name="Segnaposto contenuto 15">
            <a:extLst>
              <a:ext uri="{FF2B5EF4-FFF2-40B4-BE49-F238E27FC236}">
                <a16:creationId xmlns:a16="http://schemas.microsoft.com/office/drawing/2014/main" id="{5981643A-CB1E-4958-8285-18A9F25D3010}"/>
              </a:ext>
            </a:extLst>
          </p:cNvPr>
          <p:cNvSpPr txBox="1">
            <a:spLocks/>
          </p:cNvSpPr>
          <p:nvPr/>
        </p:nvSpPr>
        <p:spPr>
          <a:xfrm>
            <a:off x="8189846" y="4994851"/>
            <a:ext cx="3632661" cy="971250"/>
          </a:xfrm>
          <a:prstGeom prst="rect">
            <a:avLst/>
          </a:prstGeom>
        </p:spPr>
        <p:txBody>
          <a:bodyPr/>
          <a:lstStyle>
            <a:lvl1pPr marL="172926" indent="-157065" algn="l" defTabSz="456900"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713" indent="-182445" algn="l" defTabSz="447385" rtl="0" eaLnBrk="1" latinLnBrk="0" hangingPunct="1">
              <a:spcBef>
                <a:spcPts val="500"/>
              </a:spcBef>
              <a:spcAft>
                <a:spcPts val="500"/>
              </a:spcAft>
              <a:buClr>
                <a:srgbClr val="36C746"/>
              </a:buClr>
              <a:buFont typeface="Arial" pitchFamily="34" charset="0"/>
              <a:buChar char="•"/>
              <a:defRPr sz="1425" kern="1200">
                <a:solidFill>
                  <a:schemeClr val="accent1"/>
                </a:solidFill>
                <a:latin typeface="Arial"/>
                <a:ea typeface="+mn-ea"/>
                <a:cs typeface="Arial"/>
              </a:defRPr>
            </a:lvl2pPr>
            <a:lvl3pPr marL="537808" indent="-179269" algn="l" defTabSz="456900" rtl="0" eaLnBrk="1" latinLnBrk="0" hangingPunct="1">
              <a:spcBef>
                <a:spcPts val="500"/>
              </a:spcBef>
              <a:spcAft>
                <a:spcPts val="500"/>
              </a:spcAft>
              <a:buClr>
                <a:srgbClr val="36C746"/>
              </a:buClr>
              <a:buFont typeface="Arial" pitchFamily="34" charset="0"/>
              <a:buChar char="‒"/>
              <a:defRPr sz="1275" kern="1200">
                <a:solidFill>
                  <a:schemeClr val="accent1"/>
                </a:solidFill>
                <a:latin typeface="Arial"/>
                <a:ea typeface="+mn-ea"/>
                <a:cs typeface="Arial"/>
              </a:defRPr>
            </a:lvl3pPr>
            <a:lvl4pPr marL="718665" indent="-179269" algn="l" defTabSz="456900"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345" indent="-185617" algn="l" defTabSz="456900" rtl="0" eaLnBrk="1" latinLnBrk="0" hangingPunct="1">
              <a:spcBef>
                <a:spcPts val="500"/>
              </a:spcBef>
              <a:spcAft>
                <a:spcPts val="500"/>
              </a:spcAft>
              <a:buClr>
                <a:srgbClr val="36C746"/>
              </a:buClr>
              <a:buFont typeface="Arial" panose="020B0604020202020204" pitchFamily="34" charset="0"/>
              <a:buChar char="–"/>
              <a:defRPr sz="975" kern="1200">
                <a:solidFill>
                  <a:schemeClr val="accent1"/>
                </a:solidFill>
                <a:latin typeface="Arial"/>
                <a:ea typeface="+mn-ea"/>
                <a:cs typeface="Arial"/>
              </a:defRPr>
            </a:lvl5pPr>
            <a:lvl6pPr marL="895521" indent="-182761" algn="l" defTabSz="456900" rtl="0" eaLnBrk="1" latinLnBrk="0" hangingPunct="1">
              <a:spcBef>
                <a:spcPts val="500"/>
              </a:spcBef>
              <a:spcAft>
                <a:spcPts val="500"/>
              </a:spcAft>
              <a:buClr>
                <a:schemeClr val="bg2"/>
              </a:buClr>
              <a:buFont typeface="Arial" panose="020B0604020202020204" pitchFamily="34" charset="0"/>
              <a:buChar char="–"/>
              <a:defRPr sz="975" kern="1200" baseline="0">
                <a:solidFill>
                  <a:schemeClr val="accent1"/>
                </a:solidFill>
                <a:latin typeface="Arial" panose="020B0604020202020204" pitchFamily="34" charset="0"/>
                <a:ea typeface="+mn-ea"/>
                <a:cs typeface="Arial" panose="020B0604020202020204" pitchFamily="34" charset="0"/>
              </a:defRPr>
            </a:lvl6pPr>
            <a:lvl7pPr marL="895521" indent="-182761" algn="l" defTabSz="456900"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6742" indent="-228454" algn="l" defTabSz="456900" rtl="0" eaLnBrk="1" latinLnBrk="0" hangingPunct="1">
              <a:spcBef>
                <a:spcPct val="20000"/>
              </a:spcBef>
              <a:buFont typeface="Arial"/>
              <a:buChar char="•"/>
              <a:defRPr sz="2025" kern="1200">
                <a:solidFill>
                  <a:schemeClr val="tx1"/>
                </a:solidFill>
                <a:latin typeface="+mn-lt"/>
                <a:ea typeface="+mn-ea"/>
                <a:cs typeface="+mn-cs"/>
              </a:defRPr>
            </a:lvl8pPr>
            <a:lvl9pPr marL="3883641" indent="-228454" algn="l" defTabSz="456900" rtl="0" eaLnBrk="1" latinLnBrk="0" hangingPunct="1">
              <a:spcBef>
                <a:spcPct val="20000"/>
              </a:spcBef>
              <a:buFont typeface="Arial"/>
              <a:buChar char="•"/>
              <a:defRPr sz="2025" kern="1200">
                <a:solidFill>
                  <a:schemeClr val="tx1"/>
                </a:solidFill>
                <a:latin typeface="+mn-lt"/>
                <a:ea typeface="+mn-ea"/>
                <a:cs typeface="+mn-cs"/>
              </a:defRPr>
            </a:lvl9pPr>
          </a:lstStyle>
          <a:p>
            <a:pPr marL="15863" indent="0" defTabSz="793750" fontAlgn="auto">
              <a:lnSpc>
                <a:spcPct val="90000"/>
              </a:lnSpc>
              <a:tabLst>
                <a:tab pos="161925" algn="l"/>
                <a:tab pos="250825" algn="l"/>
              </a:tabLst>
            </a:pPr>
            <a:r>
              <a:rPr lang="it-IT" sz="2000" b="1" kern="0" dirty="0"/>
              <a:t>Se si vogliono raggiungere valori più alti di In, Icn o curve diverse, bisogna scegliere la soluzione</a:t>
            </a:r>
            <a:endParaRPr lang="it-IT" sz="1500" kern="0" dirty="0">
              <a:solidFill>
                <a:schemeClr val="accent1"/>
              </a:solidFill>
            </a:endParaRPr>
          </a:p>
          <a:p>
            <a:pPr marL="15863" indent="0" defTabSz="793750">
              <a:lnSpc>
                <a:spcPct val="90000"/>
              </a:lnSpc>
              <a:tabLst>
                <a:tab pos="161925" algn="l"/>
                <a:tab pos="250825" algn="l"/>
              </a:tabLst>
            </a:pPr>
            <a:endParaRPr lang="it-IT" kern="0" dirty="0"/>
          </a:p>
          <a:p>
            <a:pPr marL="301613" indent="-285750" defTabSz="793750" fontAlgn="auto">
              <a:lnSpc>
                <a:spcPct val="90000"/>
              </a:lnSpc>
              <a:buFont typeface="Arial" panose="020B0604020202020204" pitchFamily="34" charset="0"/>
              <a:buChar char="•"/>
              <a:tabLst>
                <a:tab pos="161925" algn="l"/>
                <a:tab pos="250825" algn="l"/>
              </a:tabLst>
            </a:pPr>
            <a:endParaRPr lang="it-IT" kern="0" dirty="0"/>
          </a:p>
        </p:txBody>
      </p:sp>
      <p:pic>
        <p:nvPicPr>
          <p:cNvPr id="13" name="Elemento grafico 12" descr="Freccia: rotazione a destra con riempimento a tinta unita">
            <a:extLst>
              <a:ext uri="{FF2B5EF4-FFF2-40B4-BE49-F238E27FC236}">
                <a16:creationId xmlns:a16="http://schemas.microsoft.com/office/drawing/2014/main" id="{B8C30A1C-C2CF-472C-9E42-21EA416E0D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86874" y="5565777"/>
            <a:ext cx="682625" cy="682625"/>
          </a:xfrm>
          <a:prstGeom prst="rect">
            <a:avLst/>
          </a:prstGeom>
        </p:spPr>
      </p:pic>
      <p:sp>
        <p:nvSpPr>
          <p:cNvPr id="8" name="Segnaposto contenuto 9">
            <a:extLst>
              <a:ext uri="{FF2B5EF4-FFF2-40B4-BE49-F238E27FC236}">
                <a16:creationId xmlns:a16="http://schemas.microsoft.com/office/drawing/2014/main" id="{CFDF584B-D5FB-4DF4-804D-99758645115C}"/>
              </a:ext>
            </a:extLst>
          </p:cNvPr>
          <p:cNvSpPr txBox="1">
            <a:spLocks/>
          </p:cNvSpPr>
          <p:nvPr/>
        </p:nvSpPr>
        <p:spPr>
          <a:xfrm>
            <a:off x="3663880" y="3879655"/>
            <a:ext cx="3263883" cy="213715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63" indent="0" defTabSz="793750">
              <a:spcBef>
                <a:spcPct val="20000"/>
              </a:spcBef>
              <a:buClr>
                <a:srgbClr val="3DCD58"/>
              </a:buClr>
              <a:buNone/>
              <a:tabLst>
                <a:tab pos="161925" algn="l"/>
                <a:tab pos="250825" algn="l"/>
              </a:tabLst>
            </a:pPr>
            <a:r>
              <a:rPr lang="it-IT" sz="2000" dirty="0">
                <a:solidFill>
                  <a:schemeClr val="bg2"/>
                </a:solidFill>
              </a:rPr>
              <a:t>Resi</a:t>
            </a:r>
            <a:r>
              <a:rPr lang="it-IT" sz="2000" b="1" dirty="0"/>
              <a:t>9</a:t>
            </a:r>
          </a:p>
          <a:p>
            <a:pPr marL="301613" indent="-285750" defTabSz="793750">
              <a:spcBef>
                <a:spcPct val="20000"/>
              </a:spcBef>
              <a:buClr>
                <a:srgbClr val="3DCD58"/>
              </a:buClr>
              <a:tabLst>
                <a:tab pos="161925" algn="l"/>
                <a:tab pos="250825" algn="l"/>
              </a:tabLst>
            </a:pPr>
            <a:r>
              <a:rPr lang="it-IT" dirty="0"/>
              <a:t>1P + N, 2P</a:t>
            </a:r>
          </a:p>
          <a:p>
            <a:pPr marL="301613" indent="-285750" defTabSz="793750">
              <a:spcBef>
                <a:spcPct val="20000"/>
              </a:spcBef>
              <a:buClr>
                <a:srgbClr val="3DCD58"/>
              </a:buClr>
              <a:tabLst>
                <a:tab pos="161925" algn="l"/>
                <a:tab pos="250825" algn="l"/>
              </a:tabLst>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a:t>
            </a:r>
            <a:r>
              <a:rPr lang="it-IT" dirty="0"/>
              <a:t>30mA, 300mA selettivi</a:t>
            </a:r>
          </a:p>
          <a:p>
            <a:pPr marL="301613" indent="-285750" defTabSz="793750">
              <a:spcBef>
                <a:spcPct val="20000"/>
              </a:spcBef>
              <a:buClr>
                <a:srgbClr val="3DCD58"/>
              </a:buClr>
              <a:tabLst>
                <a:tab pos="161925" algn="l"/>
                <a:tab pos="250825" algn="l"/>
              </a:tabLst>
            </a:pPr>
            <a:r>
              <a:rPr lang="it-IT" dirty="0"/>
              <a:t>In fino a 32 A</a:t>
            </a:r>
          </a:p>
          <a:p>
            <a:pPr marL="301613" indent="-285750" defTabSz="793750">
              <a:spcBef>
                <a:spcPct val="20000"/>
              </a:spcBef>
              <a:buClr>
                <a:srgbClr val="3DCD58"/>
              </a:buClr>
              <a:tabLst>
                <a:tab pos="161925" algn="l"/>
                <a:tab pos="250825" algn="l"/>
              </a:tabLst>
            </a:pPr>
            <a:r>
              <a:rPr lang="it-IT" dirty="0"/>
              <a:t>Curva C</a:t>
            </a:r>
          </a:p>
          <a:p>
            <a:pPr marL="301613" indent="-285750" defTabSz="793750">
              <a:spcBef>
                <a:spcPct val="20000"/>
              </a:spcBef>
              <a:buClr>
                <a:srgbClr val="3DCD58"/>
              </a:buClr>
              <a:tabLst>
                <a:tab pos="161925" algn="l"/>
                <a:tab pos="250825" algn="l"/>
              </a:tabLst>
            </a:pPr>
            <a:r>
              <a:rPr lang="it-IT" dirty="0"/>
              <a:t>Icn fino a 4500 A</a:t>
            </a:r>
          </a:p>
          <a:p>
            <a:pPr marL="15863" indent="0" defTabSz="793750">
              <a:spcBef>
                <a:spcPct val="20000"/>
              </a:spcBef>
              <a:buNone/>
              <a:tabLst>
                <a:tab pos="161925" algn="l"/>
                <a:tab pos="250825" algn="l"/>
              </a:tabLst>
            </a:pPr>
            <a:endParaRPr lang="it-IT" dirty="0"/>
          </a:p>
        </p:txBody>
      </p:sp>
      <p:sp>
        <p:nvSpPr>
          <p:cNvPr id="9" name="Segnaposto contenuto 9">
            <a:extLst>
              <a:ext uri="{FF2B5EF4-FFF2-40B4-BE49-F238E27FC236}">
                <a16:creationId xmlns:a16="http://schemas.microsoft.com/office/drawing/2014/main" id="{38943DD6-4DEB-4739-8F05-E3A36BD89423}"/>
              </a:ext>
            </a:extLst>
          </p:cNvPr>
          <p:cNvSpPr txBox="1">
            <a:spLocks/>
          </p:cNvSpPr>
          <p:nvPr/>
        </p:nvSpPr>
        <p:spPr>
          <a:xfrm>
            <a:off x="5991290" y="1476748"/>
            <a:ext cx="3486557" cy="2137151"/>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fr-FR" sz="1800" kern="1200" dirty="0" smtClean="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fr-FR" sz="1600" kern="1200" dirty="0" smtClean="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dirty="0" smtClean="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dirty="0" smtClean="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63" indent="0" defTabSz="793750">
              <a:spcBef>
                <a:spcPct val="20000"/>
              </a:spcBef>
              <a:buClr>
                <a:srgbClr val="3DCD58"/>
              </a:buClr>
              <a:buNone/>
              <a:tabLst>
                <a:tab pos="161925" algn="l"/>
                <a:tab pos="250825" algn="l"/>
              </a:tabLst>
            </a:pPr>
            <a:r>
              <a:rPr lang="it-IT" sz="2000" dirty="0">
                <a:solidFill>
                  <a:schemeClr val="bg2"/>
                </a:solidFill>
              </a:rPr>
              <a:t>Acti</a:t>
            </a:r>
            <a:r>
              <a:rPr lang="it-IT" sz="2000" b="1" dirty="0"/>
              <a:t>9</a:t>
            </a:r>
          </a:p>
          <a:p>
            <a:pPr marL="358763" indent="-342900" defTabSz="793750">
              <a:spcBef>
                <a:spcPct val="20000"/>
              </a:spcBef>
              <a:buClr>
                <a:srgbClr val="3DCD58"/>
              </a:buClr>
              <a:tabLst>
                <a:tab pos="161925" algn="l"/>
                <a:tab pos="250825" algn="l"/>
              </a:tabLst>
            </a:pPr>
            <a:r>
              <a:rPr lang="it-IT" dirty="0"/>
              <a:t>1P + N, 2P, 3P + N, 4P</a:t>
            </a:r>
          </a:p>
          <a:p>
            <a:pPr marL="358763" indent="-342900" defTabSz="793750">
              <a:spcBef>
                <a:spcPct val="20000"/>
              </a:spcBef>
              <a:buClr>
                <a:srgbClr val="3DCD58"/>
              </a:buClr>
              <a:tabLst>
                <a:tab pos="161925" algn="l"/>
                <a:tab pos="250825" algn="l"/>
              </a:tabLst>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d</a:t>
            </a:r>
            <a:r>
              <a:rPr lang="it-IT" dirty="0"/>
              <a:t>a 30 </a:t>
            </a:r>
            <a:r>
              <a:rPr lang="it-IT" dirty="0" err="1"/>
              <a:t>mA</a:t>
            </a:r>
            <a:r>
              <a:rPr lang="it-IT" dirty="0"/>
              <a:t> a 300mA</a:t>
            </a:r>
          </a:p>
          <a:p>
            <a:pPr marL="358763" indent="-342900" defTabSz="793750">
              <a:spcBef>
                <a:spcPct val="20000"/>
              </a:spcBef>
              <a:buClr>
                <a:srgbClr val="3DCD58"/>
              </a:buClr>
              <a:tabLst>
                <a:tab pos="161925" algn="l"/>
                <a:tab pos="250825" algn="l"/>
              </a:tabLst>
            </a:pPr>
            <a:r>
              <a:rPr lang="it-IT" dirty="0"/>
              <a:t>In fino a 40 A</a:t>
            </a:r>
          </a:p>
          <a:p>
            <a:pPr marL="358763" indent="-342900" defTabSz="793750">
              <a:spcBef>
                <a:spcPct val="20000"/>
              </a:spcBef>
              <a:buClr>
                <a:srgbClr val="3DCD58"/>
              </a:buClr>
              <a:tabLst>
                <a:tab pos="161925" algn="l"/>
                <a:tab pos="250825" algn="l"/>
              </a:tabLst>
            </a:pPr>
            <a:r>
              <a:rPr lang="it-IT" dirty="0"/>
              <a:t>Curva C</a:t>
            </a:r>
          </a:p>
          <a:p>
            <a:pPr marL="358763" indent="-342900" defTabSz="793750">
              <a:spcBef>
                <a:spcPct val="20000"/>
              </a:spcBef>
              <a:buClr>
                <a:srgbClr val="3DCD58"/>
              </a:buClr>
              <a:tabLst>
                <a:tab pos="161925" algn="l"/>
                <a:tab pos="250825" algn="l"/>
              </a:tabLst>
            </a:pPr>
            <a:r>
              <a:rPr lang="it-IT" dirty="0"/>
              <a:t>Icn fino a 10000 A</a:t>
            </a:r>
          </a:p>
        </p:txBody>
      </p:sp>
    </p:spTree>
    <p:extLst>
      <p:ext uri="{BB962C8B-B14F-4D97-AF65-F5344CB8AC3E}">
        <p14:creationId xmlns:p14="http://schemas.microsoft.com/office/powerpoint/2010/main" val="105443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9">
            <a:extLst>
              <a:ext uri="{FF2B5EF4-FFF2-40B4-BE49-F238E27FC236}">
                <a16:creationId xmlns:a16="http://schemas.microsoft.com/office/drawing/2014/main" id="{6E4705ED-E26A-9569-DE64-3607300DE6D7}"/>
              </a:ext>
            </a:extLst>
          </p:cNvPr>
          <p:cNvSpPr>
            <a:spLocks noGrp="1"/>
          </p:cNvSpPr>
          <p:nvPr>
            <p:ph idx="1"/>
          </p:nvPr>
        </p:nvSpPr>
        <p:spPr>
          <a:xfrm>
            <a:off x="7583049" y="1362861"/>
            <a:ext cx="2755863" cy="369332"/>
          </a:xfrm>
        </p:spPr>
        <p:txBody>
          <a:bodyPr>
            <a:normAutofit/>
          </a:bodyPr>
          <a:lstStyle/>
          <a:p>
            <a:pPr marL="0" indent="0">
              <a:buNone/>
            </a:pPr>
            <a:r>
              <a:rPr lang="fr-FR" sz="2000"/>
              <a:t>Per </a:t>
            </a:r>
            <a:r>
              <a:rPr lang="fr-FR" sz="2000" err="1"/>
              <a:t>gruppi</a:t>
            </a:r>
            <a:r>
              <a:rPr lang="fr-FR" sz="2000"/>
              <a:t> di </a:t>
            </a:r>
            <a:r>
              <a:rPr lang="fr-FR" sz="2000" err="1"/>
              <a:t>partenze</a:t>
            </a:r>
            <a:endParaRPr lang="fr-FR" sz="2000"/>
          </a:p>
        </p:txBody>
      </p:sp>
      <p:sp>
        <p:nvSpPr>
          <p:cNvPr id="4" name="Segnaposto numero diapositiva 3">
            <a:extLst>
              <a:ext uri="{FF2B5EF4-FFF2-40B4-BE49-F238E27FC236}">
                <a16:creationId xmlns:a16="http://schemas.microsoft.com/office/drawing/2014/main" id="{FB1FD9D8-27D6-4AC1-97CB-AE1D307BD2B8}"/>
              </a:ext>
            </a:extLst>
          </p:cNvPr>
          <p:cNvSpPr>
            <a:spLocks noGrp="1"/>
          </p:cNvSpPr>
          <p:nvPr>
            <p:ph type="sldNum" sz="quarter" idx="12"/>
          </p:nvPr>
        </p:nvSpPr>
        <p:spPr>
          <a:xfrm>
            <a:off x="10167042" y="6356350"/>
            <a:ext cx="1186758" cy="365125"/>
          </a:xfrm>
        </p:spPr>
        <p:txBody>
          <a:bodyPr>
            <a:normAutofit/>
          </a:bodyPr>
          <a:lstStyle/>
          <a:p>
            <a:pPr>
              <a:spcAft>
                <a:spcPts val="600"/>
              </a:spcAft>
            </a:pPr>
            <a:fld id="{B4EA6660-F7EC-4EF9-AF08-FD8E767A730B}" type="slidenum">
              <a:rPr lang="fr-FR" smtClean="0"/>
              <a:pPr>
                <a:spcAft>
                  <a:spcPts val="600"/>
                </a:spcAft>
              </a:pPr>
              <a:t>8</a:t>
            </a:fld>
            <a:endParaRPr lang="fr-FR"/>
          </a:p>
        </p:txBody>
      </p:sp>
      <p:sp>
        <p:nvSpPr>
          <p:cNvPr id="9" name="Titre 1">
            <a:extLst>
              <a:ext uri="{FF2B5EF4-FFF2-40B4-BE49-F238E27FC236}">
                <a16:creationId xmlns:a16="http://schemas.microsoft.com/office/drawing/2014/main" id="{633CE280-A8BB-41CA-9530-8BE5A86FD092}"/>
              </a:ext>
            </a:extLst>
          </p:cNvPr>
          <p:cNvSpPr txBox="1">
            <a:spLocks/>
          </p:cNvSpPr>
          <p:nvPr/>
        </p:nvSpPr>
        <p:spPr>
          <a:xfrm>
            <a:off x="0" y="0"/>
            <a:ext cx="10172700" cy="682625"/>
          </a:xfrm>
          <a:prstGeom prst="rect">
            <a:avLst/>
          </a:prstGeom>
          <a:noFill/>
        </p:spPr>
        <p:txBody>
          <a:bodyPr vert="horz" lIns="288000" tIns="45720" rIns="91440" bIns="45720" rtlCol="0" anchor="ctr">
            <a:normAutofit/>
          </a:bodyPr>
          <a:lstStyle>
            <a:lvl1pPr algn="l" defTabSz="914400" rtl="0" eaLnBrk="1" latinLnBrk="0" hangingPunct="1">
              <a:lnSpc>
                <a:spcPct val="90000"/>
              </a:lnSpc>
              <a:spcBef>
                <a:spcPct val="0"/>
              </a:spcBef>
              <a:buNone/>
              <a:defRPr sz="2400" kern="1200">
                <a:solidFill>
                  <a:srgbClr val="3DCD58"/>
                </a:solidFill>
                <a:latin typeface="+mn-lt"/>
                <a:ea typeface="+mj-ea"/>
                <a:cs typeface="+mj-cs"/>
              </a:defRPr>
            </a:lvl1pPr>
          </a:lstStyle>
          <a:p>
            <a:r>
              <a:rPr lang="fr-FR"/>
              <a:t>Tipo AC </a:t>
            </a:r>
            <a:r>
              <a:rPr lang="it-IT" sz="1800">
                <a:solidFill>
                  <a:schemeClr val="bg1"/>
                </a:solidFill>
              </a:rPr>
              <a:t>in versione </a:t>
            </a:r>
            <a:r>
              <a:rPr lang="it-IT">
                <a:solidFill>
                  <a:schemeClr val="bg1"/>
                </a:solidFill>
              </a:rPr>
              <a:t>Blocco </a:t>
            </a:r>
            <a:r>
              <a:rPr lang="it-IT" err="1">
                <a:solidFill>
                  <a:schemeClr val="bg1"/>
                </a:solidFill>
              </a:rPr>
              <a:t>Vigi</a:t>
            </a:r>
            <a:endParaRPr lang="fr-FR"/>
          </a:p>
        </p:txBody>
      </p:sp>
      <p:pic>
        <p:nvPicPr>
          <p:cNvPr id="7" name="Immagine 6" descr="Immagine che contiene bianco&#10;&#10;Descrizione generata automaticamente">
            <a:extLst>
              <a:ext uri="{FF2B5EF4-FFF2-40B4-BE49-F238E27FC236}">
                <a16:creationId xmlns:a16="http://schemas.microsoft.com/office/drawing/2014/main" id="{E4CDCFC5-26B3-429A-8D0D-A9A1B6B5302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439" b="97561" l="8943" r="89973">
                        <a14:foregroundMark x1="42005" y1="4607" x2="53117" y2="5691"/>
                        <a14:foregroundMark x1="53117" y1="5691" x2="61789" y2="13279"/>
                        <a14:foregroundMark x1="61789" y1="13279" x2="66396" y2="23577"/>
                        <a14:foregroundMark x1="66396" y1="23577" x2="67209" y2="45528"/>
                        <a14:foregroundMark x1="67209" y1="45528" x2="66667" y2="47696"/>
                        <a14:foregroundMark x1="68835" y1="30894" x2="71545" y2="31436"/>
                        <a14:foregroundMark x1="43360" y1="2981" x2="51220" y2="2981"/>
                        <a14:foregroundMark x1="39024" y1="93767" x2="56640" y2="91599"/>
                        <a14:foregroundMark x1="65312" y1="68835" x2="60705" y2="67480"/>
                        <a14:foregroundMark x1="46883" y1="88076" x2="46883" y2="88076"/>
                        <a14:foregroundMark x1="49322" y1="97561" x2="49322" y2="97561"/>
                        <a14:foregroundMark x1="45528" y1="97561" x2="50678" y2="97290"/>
                        <a14:foregroundMark x1="59892" y1="34417" x2="71003" y2="34146"/>
                        <a14:foregroundMark x1="64499" y1="48780" x2="65854" y2="48780"/>
                        <a14:foregroundMark x1="66667" y1="49051" x2="63144" y2="49051"/>
                        <a14:foregroundMark x1="71816" y1="30894" x2="71816" y2="30894"/>
                      </a14:backgroundRemoval>
                    </a14:imgEffect>
                  </a14:imgLayer>
                </a14:imgProps>
              </a:ext>
            </a:extLst>
          </a:blip>
          <a:stretch>
            <a:fillRect/>
          </a:stretch>
        </p:blipFill>
        <p:spPr>
          <a:xfrm>
            <a:off x="3007636" y="2847807"/>
            <a:ext cx="2453536" cy="2453536"/>
          </a:xfrm>
          <a:prstGeom prst="rect">
            <a:avLst/>
          </a:prstGeom>
        </p:spPr>
      </p:pic>
      <p:pic>
        <p:nvPicPr>
          <p:cNvPr id="11" name="Immagine 10" descr="Immagine che contiene apparecchio, elettrodomestico&#10;&#10;Descrizione generata automaticamente">
            <a:extLst>
              <a:ext uri="{FF2B5EF4-FFF2-40B4-BE49-F238E27FC236}">
                <a16:creationId xmlns:a16="http://schemas.microsoft.com/office/drawing/2014/main" id="{A8AD9C45-FEAD-489F-A35E-8A54F3670E2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00" b="93000" l="2500" r="97500">
                        <a14:foregroundMark x1="53000" y1="14000" x2="91000" y2="19000"/>
                        <a14:foregroundMark x1="72500" y1="6000" x2="72500" y2="6000"/>
                        <a14:foregroundMark x1="69000" y1="8500" x2="69000" y2="8500"/>
                        <a14:foregroundMark x1="92500" y1="25500" x2="92500" y2="25500"/>
                        <a14:foregroundMark x1="91500" y1="15500" x2="91500" y2="15500"/>
                        <a14:foregroundMark x1="92500" y1="18000" x2="92500" y2="18000"/>
                        <a14:foregroundMark x1="96000" y1="35500" x2="96000" y2="35500"/>
                        <a14:foregroundMark x1="95500" y1="32500" x2="95500" y2="32500"/>
                        <a14:foregroundMark x1="97500" y1="32500" x2="97500" y2="32500"/>
                        <a14:foregroundMark x1="55500" y1="22000" x2="55500" y2="22000"/>
                        <a14:foregroundMark x1="76500" y1="22000" x2="76500" y2="22000"/>
                        <a14:foregroundMark x1="78500" y1="6000" x2="78500" y2="6000"/>
                        <a14:foregroundMark x1="61500" y1="37000" x2="61500" y2="37000"/>
                        <a14:foregroundMark x1="45000" y1="69000" x2="45000" y2="69000"/>
                        <a14:foregroundMark x1="39000" y1="87000" x2="39000" y2="87000"/>
                        <a14:foregroundMark x1="5000" y1="87500" x2="5000" y2="87500"/>
                        <a14:foregroundMark x1="2500" y1="82500" x2="2500" y2="82500"/>
                        <a14:foregroundMark x1="49500" y1="93000" x2="49500" y2="93000"/>
                        <a14:backgroundMark x1="97500" y1="21500" x2="97500" y2="21500"/>
                      </a14:backgroundRemoval>
                    </a14:imgEffect>
                  </a14:imgLayer>
                </a14:imgProps>
              </a:ext>
            </a:extLst>
          </a:blip>
          <a:stretch>
            <a:fillRect/>
          </a:stretch>
        </p:blipFill>
        <p:spPr>
          <a:xfrm>
            <a:off x="8170881" y="2489324"/>
            <a:ext cx="3050862" cy="3050862"/>
          </a:xfrm>
          <a:prstGeom prst="rect">
            <a:avLst/>
          </a:prstGeom>
        </p:spPr>
      </p:pic>
      <p:pic>
        <p:nvPicPr>
          <p:cNvPr id="8" name="Picture 25">
            <a:extLst>
              <a:ext uri="{FF2B5EF4-FFF2-40B4-BE49-F238E27FC236}">
                <a16:creationId xmlns:a16="http://schemas.microsoft.com/office/drawing/2014/main" id="{4BF2B68B-E5D3-400A-A987-5DECF4F17AA3}"/>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3125" b="95313" l="1504" r="96992">
                        <a14:foregroundMark x1="16917" y1="17969" x2="44737" y2="28125"/>
                        <a14:foregroundMark x1="44737" y1="28125" x2="75564" y2="52344"/>
                        <a14:foregroundMark x1="8647" y1="50000" x2="36466" y2="74219"/>
                        <a14:foregroundMark x1="75564" y1="76563" x2="75564" y2="76563"/>
                        <a14:foregroundMark x1="64286" y1="72656" x2="64286" y2="72656"/>
                        <a14:foregroundMark x1="85714" y1="18750" x2="83835" y2="51563"/>
                        <a14:foregroundMark x1="68797" y1="3906" x2="72556" y2="4688"/>
                        <a14:foregroundMark x1="86466" y1="38281" x2="56767" y2="67969"/>
                        <a14:foregroundMark x1="56767" y1="67969" x2="48120" y2="69531"/>
                        <a14:foregroundMark x1="48120" y1="69531" x2="39850" y2="64063"/>
                        <a14:foregroundMark x1="39850" y1="64063" x2="38346" y2="61719"/>
                        <a14:foregroundMark x1="4135" y1="8594" x2="3383" y2="28906"/>
                        <a14:foregroundMark x1="10526" y1="19531" x2="18797" y2="49219"/>
                        <a14:foregroundMark x1="53383" y1="23438" x2="53383" y2="23438"/>
                        <a14:foregroundMark x1="34211" y1="36719" x2="43609" y2="36719"/>
                        <a14:foregroundMark x1="2632" y1="38281" x2="3759" y2="49219"/>
                        <a14:foregroundMark x1="96617" y1="25000" x2="96617" y2="25000"/>
                        <a14:foregroundMark x1="83835" y1="4688" x2="83835" y2="4688"/>
                        <a14:foregroundMark x1="63534" y1="4688" x2="63534" y2="4688"/>
                        <a14:foregroundMark x1="41353" y1="7031" x2="41353" y2="7031"/>
                        <a14:foregroundMark x1="58647" y1="29688" x2="58647" y2="29688"/>
                        <a14:foregroundMark x1="54887" y1="79688" x2="54887" y2="79688"/>
                        <a14:foregroundMark x1="54135" y1="92969" x2="54135" y2="92969"/>
                        <a14:foregroundMark x1="60902" y1="94531" x2="60902" y2="94531"/>
                        <a14:foregroundMark x1="67293" y1="79688" x2="67293" y2="79688"/>
                        <a14:foregroundMark x1="10150" y1="5469" x2="29699" y2="3906"/>
                        <a14:foregroundMark x1="29699" y1="3906" x2="33459" y2="3906"/>
                        <a14:foregroundMark x1="37594" y1="5469" x2="52256" y2="4688"/>
                        <a14:foregroundMark x1="52256" y1="4688" x2="62030" y2="5469"/>
                        <a14:foregroundMark x1="75564" y1="5469" x2="92857" y2="3906"/>
                        <a14:foregroundMark x1="95113" y1="7031" x2="97744" y2="19531"/>
                        <a14:foregroundMark x1="97744" y1="19531" x2="97368" y2="43750"/>
                        <a14:foregroundMark x1="96617" y1="61719" x2="93233" y2="71875"/>
                        <a14:foregroundMark x1="93233" y1="71875" x2="87218" y2="77344"/>
                        <a14:foregroundMark x1="87218" y1="77344" x2="87218" y2="77344"/>
                        <a14:foregroundMark x1="97368" y1="50000" x2="97744" y2="53906"/>
                        <a14:foregroundMark x1="89474" y1="33594" x2="89474" y2="35938"/>
                        <a14:foregroundMark x1="83835" y1="31250" x2="82707" y2="34375"/>
                        <a14:foregroundMark x1="89850" y1="42969" x2="89098" y2="50000"/>
                        <a14:foregroundMark x1="87970" y1="53906" x2="83459" y2="53906"/>
                        <a14:foregroundMark x1="77444" y1="32813" x2="77444" y2="40625"/>
                        <a14:foregroundMark x1="69925" y1="31250" x2="71053" y2="43750"/>
                        <a14:foregroundMark x1="71053" y1="43750" x2="71053" y2="43750"/>
                        <a14:foregroundMark x1="65414" y1="22656" x2="65789" y2="31250"/>
                        <a14:foregroundMark x1="60526" y1="28125" x2="60526" y2="36719"/>
                        <a14:foregroundMark x1="54511" y1="21875" x2="59774" y2="21875"/>
                        <a14:foregroundMark x1="53383" y1="42188" x2="53383" y2="46094"/>
                        <a14:foregroundMark x1="46617" y1="75781" x2="60150" y2="74219"/>
                        <a14:foregroundMark x1="65414" y1="76563" x2="65414" y2="84375"/>
                        <a14:foregroundMark x1="33459" y1="82813" x2="33835" y2="77344"/>
                        <a14:foregroundMark x1="33083" y1="95313" x2="39474" y2="95313"/>
                        <a14:foregroundMark x1="39474" y1="95313" x2="42105" y2="95313"/>
                        <a14:foregroundMark x1="33459" y1="32813" x2="33459" y2="41406"/>
                        <a14:foregroundMark x1="34586" y1="30469" x2="39850" y2="31250"/>
                        <a14:foregroundMark x1="44737" y1="35938" x2="45113" y2="43750"/>
                        <a14:foregroundMark x1="28571" y1="36719" x2="27820" y2="42969"/>
                        <a14:foregroundMark x1="36090" y1="45313" x2="37594" y2="46094"/>
                        <a14:foregroundMark x1="14662" y1="20313" x2="18797" y2="21875"/>
                        <a14:foregroundMark x1="22556" y1="35938" x2="24060" y2="39063"/>
                        <a14:foregroundMark x1="28947" y1="35156" x2="28947" y2="35156"/>
                        <a14:foregroundMark x1="22180" y1="31250" x2="22180" y2="31250"/>
                        <a14:foregroundMark x1="10150" y1="32031" x2="10150" y2="32031"/>
                        <a14:foregroundMark x1="10526" y1="35156" x2="10526" y2="35156"/>
                        <a14:foregroundMark x1="10150" y1="46875" x2="10150" y2="46875"/>
                        <a14:foregroundMark x1="9774" y1="75781" x2="9774" y2="75781"/>
                        <a14:foregroundMark x1="39850" y1="46094" x2="39850" y2="46094"/>
                        <a14:foregroundMark x1="1504" y1="60156" x2="1504" y2="60156"/>
                        <a14:foregroundMark x1="4135" y1="70313" x2="4135" y2="70313"/>
                        <a14:foregroundMark x1="13534" y1="75000" x2="13534" y2="75000"/>
                        <a14:foregroundMark x1="79699" y1="75781" x2="79699" y2="75781"/>
                        <a14:foregroundMark x1="73684" y1="75781" x2="73684" y2="75781"/>
                        <a14:foregroundMark x1="71805" y1="90625" x2="71805" y2="90625"/>
                        <a14:foregroundMark x1="73684" y1="81250" x2="73308" y2="84375"/>
                        <a14:foregroundMark x1="47368" y1="94531" x2="47368" y2="94531"/>
                        <a14:foregroundMark x1="26692" y1="83594" x2="26692" y2="83594"/>
                        <a14:foregroundMark x1="22556" y1="75781" x2="22556" y2="75781"/>
                        <a14:foregroundMark x1="16165" y1="76563" x2="16165" y2="76563"/>
                        <a14:foregroundMark x1="25564" y1="75000" x2="25564" y2="75000"/>
                        <a14:foregroundMark x1="28195" y1="92969" x2="28195" y2="92969"/>
                        <a14:foregroundMark x1="50752" y1="93750" x2="50752" y2="93750"/>
                        <a14:foregroundMark x1="57895" y1="95313" x2="57895" y2="95313"/>
                        <a14:foregroundMark x1="66541" y1="95313" x2="66541" y2="95313"/>
                      </a14:backgroundRemoval>
                    </a14:imgEffect>
                  </a14:imgLayer>
                </a14:imgProps>
              </a:ext>
            </a:extLst>
          </a:blip>
          <a:srcRect/>
          <a:stretch>
            <a:fillRect/>
          </a:stretch>
        </p:blipFill>
        <p:spPr bwMode="auto">
          <a:xfrm>
            <a:off x="1558089" y="5434963"/>
            <a:ext cx="2109712" cy="1015200"/>
          </a:xfrm>
          <a:prstGeom prst="rect">
            <a:avLst/>
          </a:prstGeom>
          <a:noFill/>
          <a:ln w="9525">
            <a:noFill/>
            <a:miter lim="800000"/>
            <a:headEnd/>
            <a:tailEnd/>
          </a:ln>
        </p:spPr>
      </p:pic>
      <p:sp>
        <p:nvSpPr>
          <p:cNvPr id="12" name="CasellaDiTesto 11">
            <a:extLst>
              <a:ext uri="{FF2B5EF4-FFF2-40B4-BE49-F238E27FC236}">
                <a16:creationId xmlns:a16="http://schemas.microsoft.com/office/drawing/2014/main" id="{DCE6D14C-7A56-4954-AC45-E660B620E623}"/>
              </a:ext>
            </a:extLst>
          </p:cNvPr>
          <p:cNvSpPr txBox="1"/>
          <p:nvPr/>
        </p:nvSpPr>
        <p:spPr>
          <a:xfrm>
            <a:off x="423745" y="1015709"/>
            <a:ext cx="4378400" cy="1280801"/>
          </a:xfrm>
          <a:prstGeom prst="rect">
            <a:avLst/>
          </a:prstGeom>
          <a:noFill/>
        </p:spPr>
        <p:txBody>
          <a:bodyPr vert="horz" lIns="91440" tIns="45720" rIns="91440" bIns="45720" rtlCol="0">
            <a:noAutofit/>
          </a:bodyPr>
          <a:lstStyle>
            <a:lvl1pPr indent="0">
              <a:lnSpc>
                <a:spcPct val="90000"/>
              </a:lnSpc>
              <a:spcBef>
                <a:spcPts val="1000"/>
              </a:spcBef>
              <a:buClr>
                <a:schemeClr val="accent1"/>
              </a:buClr>
              <a:buFont typeface="Arial" panose="020B0604020202020204" pitchFamily="34" charset="0"/>
              <a:buNone/>
              <a:defRPr lang="fr-FR" sz="20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lang="fr-FR" sz="1600">
                <a:solidFill>
                  <a:schemeClr val="bg1"/>
                </a:solidFill>
              </a:defRPr>
            </a:lvl2pPr>
            <a:lvl3pPr marL="1143000" indent="-228600">
              <a:lnSpc>
                <a:spcPct val="90000"/>
              </a:lnSpc>
              <a:spcBef>
                <a:spcPts val="500"/>
              </a:spcBef>
              <a:buFont typeface="Arial" panose="020B0604020202020204" pitchFamily="34" charset="0"/>
              <a:buChar char="•"/>
              <a:defRPr lang="fr-FR" sz="1400">
                <a:solidFill>
                  <a:schemeClr val="bg1"/>
                </a:solidFill>
              </a:defRPr>
            </a:lvl3pPr>
            <a:lvl4pPr marL="1600200" indent="-228600">
              <a:lnSpc>
                <a:spcPct val="90000"/>
              </a:lnSpc>
              <a:spcBef>
                <a:spcPts val="500"/>
              </a:spcBef>
              <a:buFont typeface="Arial" panose="020B0604020202020204" pitchFamily="34" charset="0"/>
              <a:buChar char="•"/>
              <a:defRPr lang="fr-FR" sz="1200">
                <a:solidFill>
                  <a:schemeClr val="bg1"/>
                </a:solidFill>
              </a:defRPr>
            </a:lvl4pPr>
            <a:lvl5pPr marL="2057400" indent="-228600">
              <a:lnSpc>
                <a:spcPct val="90000"/>
              </a:lnSpc>
              <a:spcBef>
                <a:spcPts val="500"/>
              </a:spcBef>
              <a:buFont typeface="Arial" panose="020B0604020202020204" pitchFamily="34" charset="0"/>
              <a:buChar char="•"/>
              <a:defRPr lang="fr-F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indent="-342900">
              <a:buFont typeface="Arial" panose="020B0604020202020204" pitchFamily="34" charset="0"/>
              <a:buChar char="•"/>
            </a:pPr>
            <a:r>
              <a:rPr lang="it-IT" sz="1800" dirty="0"/>
              <a:t>Collegamento rapido senza viti</a:t>
            </a:r>
          </a:p>
          <a:p>
            <a:pPr marL="342900" indent="-342900">
              <a:buFont typeface="Arial" panose="020B0604020202020204" pitchFamily="34" charset="0"/>
              <a:buChar char="•"/>
            </a:pPr>
            <a:r>
              <a:rPr lang="it-IT" sz="1800" dirty="0"/>
              <a:t>Nessun serraggio necessario tra blocco differenziale </a:t>
            </a:r>
            <a:r>
              <a:rPr lang="it-IT" sz="1800" dirty="0" err="1">
                <a:solidFill>
                  <a:schemeClr val="bg2"/>
                </a:solidFill>
              </a:rPr>
              <a:t>Quick</a:t>
            </a:r>
            <a:r>
              <a:rPr lang="it-IT" sz="1800" dirty="0" err="1"/>
              <a:t>Vigi</a:t>
            </a:r>
            <a:r>
              <a:rPr lang="it-IT" sz="1800" dirty="0"/>
              <a:t> iC60 e interruttore iC60</a:t>
            </a:r>
          </a:p>
        </p:txBody>
      </p:sp>
      <p:pic>
        <p:nvPicPr>
          <p:cNvPr id="13" name="Immagine 12" descr="Immagine che contiene LEGO, giocattolo&#10;&#10;Descrizione generata automaticamente">
            <a:extLst>
              <a:ext uri="{FF2B5EF4-FFF2-40B4-BE49-F238E27FC236}">
                <a16:creationId xmlns:a16="http://schemas.microsoft.com/office/drawing/2014/main" id="{067A3912-7CFF-41F7-BADD-F040822860B9}"/>
              </a:ext>
            </a:extLst>
          </p:cNvPr>
          <p:cNvPicPr>
            <a:picLocks noChangeAspect="1"/>
          </p:cNvPicPr>
          <p:nvPr/>
        </p:nvPicPr>
        <p:blipFill>
          <a:blip r:embed="rId9"/>
          <a:stretch>
            <a:fillRect/>
          </a:stretch>
        </p:blipFill>
        <p:spPr>
          <a:xfrm>
            <a:off x="139337" y="2304435"/>
            <a:ext cx="3343105" cy="3343105"/>
          </a:xfrm>
          <a:prstGeom prst="rect">
            <a:avLst/>
          </a:prstGeom>
        </p:spPr>
      </p:pic>
      <p:sp>
        <p:nvSpPr>
          <p:cNvPr id="16" name="CasellaDiTesto 15">
            <a:extLst>
              <a:ext uri="{FF2B5EF4-FFF2-40B4-BE49-F238E27FC236}">
                <a16:creationId xmlns:a16="http://schemas.microsoft.com/office/drawing/2014/main" id="{B832E090-08D9-4EA9-A4D2-F073E825D60B}"/>
              </a:ext>
            </a:extLst>
          </p:cNvPr>
          <p:cNvSpPr txBox="1"/>
          <p:nvPr/>
        </p:nvSpPr>
        <p:spPr>
          <a:xfrm>
            <a:off x="2753944" y="1362861"/>
            <a:ext cx="2673734" cy="369332"/>
          </a:xfrm>
          <a:prstGeom prst="rect">
            <a:avLst/>
          </a:prstGeom>
          <a:noFill/>
        </p:spPr>
        <p:txBody>
          <a:bodyPr vert="horz" lIns="91440" tIns="45720" rIns="91440" bIns="45720" rtlCol="0">
            <a:normAutofit/>
          </a:bodyPr>
          <a:lstStyle>
            <a:lvl1pPr indent="0">
              <a:lnSpc>
                <a:spcPct val="90000"/>
              </a:lnSpc>
              <a:spcBef>
                <a:spcPts val="1000"/>
              </a:spcBef>
              <a:buClr>
                <a:schemeClr val="accent1"/>
              </a:buClr>
              <a:buFont typeface="Arial" panose="020B0604020202020204" pitchFamily="34" charset="0"/>
              <a:buNone/>
              <a:defRPr lang="fr-FR" sz="20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lang="fr-FR" sz="1600">
                <a:solidFill>
                  <a:schemeClr val="bg1"/>
                </a:solidFill>
              </a:defRPr>
            </a:lvl2pPr>
            <a:lvl3pPr marL="1143000" indent="-228600">
              <a:lnSpc>
                <a:spcPct val="90000"/>
              </a:lnSpc>
              <a:spcBef>
                <a:spcPts val="500"/>
              </a:spcBef>
              <a:buFont typeface="Arial" panose="020B0604020202020204" pitchFamily="34" charset="0"/>
              <a:buChar char="•"/>
              <a:defRPr lang="fr-FR" sz="1400">
                <a:solidFill>
                  <a:schemeClr val="bg1"/>
                </a:solidFill>
              </a:defRPr>
            </a:lvl3pPr>
            <a:lvl4pPr marL="1600200" indent="-228600">
              <a:lnSpc>
                <a:spcPct val="90000"/>
              </a:lnSpc>
              <a:spcBef>
                <a:spcPts val="500"/>
              </a:spcBef>
              <a:buFont typeface="Arial" panose="020B0604020202020204" pitchFamily="34" charset="0"/>
              <a:buChar char="•"/>
              <a:defRPr lang="fr-FR" sz="1200">
                <a:solidFill>
                  <a:schemeClr val="bg1"/>
                </a:solidFill>
              </a:defRPr>
            </a:lvl4pPr>
            <a:lvl5pPr marL="2057400" indent="-228600">
              <a:lnSpc>
                <a:spcPct val="90000"/>
              </a:lnSpc>
              <a:spcBef>
                <a:spcPts val="500"/>
              </a:spcBef>
              <a:buFont typeface="Arial" panose="020B0604020202020204" pitchFamily="34" charset="0"/>
              <a:buChar char="•"/>
              <a:defRPr lang="fr-F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fr-FR"/>
              <a:t>Per </a:t>
            </a:r>
            <a:r>
              <a:rPr lang="fr-FR" err="1"/>
              <a:t>singole</a:t>
            </a:r>
            <a:r>
              <a:rPr lang="fr-FR"/>
              <a:t> </a:t>
            </a:r>
            <a:r>
              <a:rPr lang="fr-FR" err="1"/>
              <a:t>partenze</a:t>
            </a:r>
            <a:endParaRPr lang="fr-FR"/>
          </a:p>
        </p:txBody>
      </p:sp>
      <p:sp>
        <p:nvSpPr>
          <p:cNvPr id="17" name="Segnaposto contenuto 15">
            <a:extLst>
              <a:ext uri="{FF2B5EF4-FFF2-40B4-BE49-F238E27FC236}">
                <a16:creationId xmlns:a16="http://schemas.microsoft.com/office/drawing/2014/main" id="{EDCA866C-DC38-47F8-99F5-83CB037950CF}"/>
              </a:ext>
            </a:extLst>
          </p:cNvPr>
          <p:cNvSpPr txBox="1">
            <a:spLocks/>
          </p:cNvSpPr>
          <p:nvPr/>
        </p:nvSpPr>
        <p:spPr>
          <a:xfrm>
            <a:off x="5258629" y="3429000"/>
            <a:ext cx="3343106" cy="682626"/>
          </a:xfrm>
          <a:prstGeom prst="rect">
            <a:avLst/>
          </a:prstGeom>
        </p:spPr>
        <p:txBody>
          <a:bodyPr/>
          <a:lstStyle>
            <a:lvl1pPr marL="172926" indent="-157065" algn="l" defTabSz="456900"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713" indent="-182445" algn="l" defTabSz="447385" rtl="0" eaLnBrk="1" latinLnBrk="0" hangingPunct="1">
              <a:spcBef>
                <a:spcPts val="500"/>
              </a:spcBef>
              <a:spcAft>
                <a:spcPts val="500"/>
              </a:spcAft>
              <a:buClr>
                <a:srgbClr val="36C746"/>
              </a:buClr>
              <a:buFont typeface="Arial" pitchFamily="34" charset="0"/>
              <a:buChar char="•"/>
              <a:defRPr sz="1425" kern="1200">
                <a:solidFill>
                  <a:schemeClr val="accent1"/>
                </a:solidFill>
                <a:latin typeface="Arial"/>
                <a:ea typeface="+mn-ea"/>
                <a:cs typeface="Arial"/>
              </a:defRPr>
            </a:lvl2pPr>
            <a:lvl3pPr marL="537808" indent="-179269" algn="l" defTabSz="456900" rtl="0" eaLnBrk="1" latinLnBrk="0" hangingPunct="1">
              <a:spcBef>
                <a:spcPts val="500"/>
              </a:spcBef>
              <a:spcAft>
                <a:spcPts val="500"/>
              </a:spcAft>
              <a:buClr>
                <a:srgbClr val="36C746"/>
              </a:buClr>
              <a:buFont typeface="Arial" pitchFamily="34" charset="0"/>
              <a:buChar char="‒"/>
              <a:defRPr sz="1275" kern="1200">
                <a:solidFill>
                  <a:schemeClr val="accent1"/>
                </a:solidFill>
                <a:latin typeface="Arial"/>
                <a:ea typeface="+mn-ea"/>
                <a:cs typeface="Arial"/>
              </a:defRPr>
            </a:lvl3pPr>
            <a:lvl4pPr marL="718665" indent="-179269" algn="l" defTabSz="456900"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345" indent="-185617" algn="l" defTabSz="456900" rtl="0" eaLnBrk="1" latinLnBrk="0" hangingPunct="1">
              <a:spcBef>
                <a:spcPts val="500"/>
              </a:spcBef>
              <a:spcAft>
                <a:spcPts val="500"/>
              </a:spcAft>
              <a:buClr>
                <a:srgbClr val="36C746"/>
              </a:buClr>
              <a:buFont typeface="Arial" panose="020B0604020202020204" pitchFamily="34" charset="0"/>
              <a:buChar char="–"/>
              <a:defRPr sz="975" kern="1200">
                <a:solidFill>
                  <a:schemeClr val="accent1"/>
                </a:solidFill>
                <a:latin typeface="Arial"/>
                <a:ea typeface="+mn-ea"/>
                <a:cs typeface="Arial"/>
              </a:defRPr>
            </a:lvl5pPr>
            <a:lvl6pPr marL="895521" indent="-182761" algn="l" defTabSz="456900" rtl="0" eaLnBrk="1" latinLnBrk="0" hangingPunct="1">
              <a:spcBef>
                <a:spcPts val="500"/>
              </a:spcBef>
              <a:spcAft>
                <a:spcPts val="500"/>
              </a:spcAft>
              <a:buClr>
                <a:schemeClr val="bg2"/>
              </a:buClr>
              <a:buFont typeface="Arial" panose="020B0604020202020204" pitchFamily="34" charset="0"/>
              <a:buChar char="–"/>
              <a:defRPr sz="975" kern="1200" baseline="0">
                <a:solidFill>
                  <a:schemeClr val="accent1"/>
                </a:solidFill>
                <a:latin typeface="Arial" panose="020B0604020202020204" pitchFamily="34" charset="0"/>
                <a:ea typeface="+mn-ea"/>
                <a:cs typeface="Arial" panose="020B0604020202020204" pitchFamily="34" charset="0"/>
              </a:defRPr>
            </a:lvl6pPr>
            <a:lvl7pPr marL="895521" indent="-182761" algn="l" defTabSz="456900"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6742" indent="-228454" algn="l" defTabSz="456900" rtl="0" eaLnBrk="1" latinLnBrk="0" hangingPunct="1">
              <a:spcBef>
                <a:spcPct val="20000"/>
              </a:spcBef>
              <a:buFont typeface="Arial"/>
              <a:buChar char="•"/>
              <a:defRPr sz="2025" kern="1200">
                <a:solidFill>
                  <a:schemeClr val="tx1"/>
                </a:solidFill>
                <a:latin typeface="+mn-lt"/>
                <a:ea typeface="+mn-ea"/>
                <a:cs typeface="+mn-cs"/>
              </a:defRPr>
            </a:lvl8pPr>
            <a:lvl9pPr marL="3883641" indent="-228454" algn="l" defTabSz="456900" rtl="0" eaLnBrk="1" latinLnBrk="0" hangingPunct="1">
              <a:spcBef>
                <a:spcPct val="20000"/>
              </a:spcBef>
              <a:buFont typeface="Arial"/>
              <a:buChar char="•"/>
              <a:defRPr sz="2025" kern="1200">
                <a:solidFill>
                  <a:schemeClr val="tx1"/>
                </a:solidFill>
                <a:latin typeface="+mn-lt"/>
                <a:ea typeface="+mn-ea"/>
                <a:cs typeface="+mn-cs"/>
              </a:defRPr>
            </a:lvl9pPr>
          </a:lstStyle>
          <a:p>
            <a:pPr marL="15863" indent="0" defTabSz="793750" fontAlgn="auto">
              <a:lnSpc>
                <a:spcPct val="90000"/>
              </a:lnSpc>
              <a:tabLst>
                <a:tab pos="161925" algn="l"/>
                <a:tab pos="250825" algn="l"/>
              </a:tabLst>
            </a:pPr>
            <a:r>
              <a:rPr lang="it-IT" sz="1800" kern="0" dirty="0">
                <a:solidFill>
                  <a:schemeClr val="bg1"/>
                </a:solidFill>
              </a:rPr>
              <a:t>Solo per </a:t>
            </a:r>
            <a:r>
              <a:rPr lang="it-IT" sz="1800" kern="0" dirty="0">
                <a:solidFill>
                  <a:schemeClr val="bg2"/>
                </a:solidFill>
              </a:rPr>
              <a:t>Acti</a:t>
            </a:r>
            <a:r>
              <a:rPr lang="it-IT" sz="1800" b="1" kern="0" dirty="0">
                <a:solidFill>
                  <a:schemeClr val="bg1"/>
                </a:solidFill>
              </a:rPr>
              <a:t>9,</a:t>
            </a:r>
            <a:r>
              <a:rPr lang="it-IT" sz="1800" kern="0" dirty="0">
                <a:solidFill>
                  <a:schemeClr val="bg1"/>
                </a:solidFill>
              </a:rPr>
              <a:t> non </a:t>
            </a:r>
            <a:r>
              <a:rPr lang="it-IT" sz="1800" kern="0" dirty="0">
                <a:solidFill>
                  <a:schemeClr val="bg2"/>
                </a:solidFill>
              </a:rPr>
              <a:t>Resi</a:t>
            </a:r>
            <a:r>
              <a:rPr lang="it-IT" sz="1800" b="1" kern="0" dirty="0">
                <a:solidFill>
                  <a:schemeClr val="bg1"/>
                </a:solidFill>
              </a:rPr>
              <a:t>9</a:t>
            </a:r>
          </a:p>
          <a:p>
            <a:pPr marL="301613" indent="-285750" defTabSz="793750" fontAlgn="auto">
              <a:lnSpc>
                <a:spcPct val="90000"/>
              </a:lnSpc>
              <a:buFont typeface="Arial" panose="020B0604020202020204" pitchFamily="34" charset="0"/>
              <a:buChar char="•"/>
              <a:tabLst>
                <a:tab pos="161925" algn="l"/>
                <a:tab pos="250825" algn="l"/>
              </a:tabLst>
            </a:pPr>
            <a:r>
              <a:rPr lang="it-IT" sz="1800" kern="0" dirty="0">
                <a:solidFill>
                  <a:schemeClr val="bg1"/>
                </a:solidFill>
              </a:rPr>
              <a:t>1P+N, 2P, 3P, 3P+N, 4P</a:t>
            </a:r>
          </a:p>
          <a:p>
            <a:pPr marL="301613" indent="-285750" defTabSz="793750">
              <a:lnSpc>
                <a:spcPct val="90000"/>
              </a:lnSpc>
              <a:buFont typeface="Arial" panose="020B0604020202020204" pitchFamily="34" charset="0"/>
              <a:buChar char="•"/>
              <a:tabLst>
                <a:tab pos="161925" algn="l"/>
                <a:tab pos="250825" algn="l"/>
              </a:tabLst>
            </a:pPr>
            <a:r>
              <a:rPr lang="it-IT" sz="1800" dirty="0">
                <a:solidFill>
                  <a:schemeClr val="bg1"/>
                </a:solidFill>
                <a:latin typeface="Arial" panose="020B0604020202020204" pitchFamily="34" charset="0"/>
                <a:cs typeface="Arial" panose="020B0604020202020204" pitchFamily="34" charset="0"/>
              </a:rPr>
              <a:t>I</a:t>
            </a:r>
            <a:r>
              <a:rPr lang="el-GR" sz="1800" baseline="-25000" dirty="0">
                <a:solidFill>
                  <a:schemeClr val="bg1"/>
                </a:solidFill>
              </a:rPr>
              <a:t> Δ</a:t>
            </a:r>
            <a:r>
              <a:rPr lang="it-IT" sz="1800" baseline="-25000" dirty="0">
                <a:solidFill>
                  <a:schemeClr val="bg1"/>
                </a:solidFill>
              </a:rPr>
              <a:t>n</a:t>
            </a:r>
            <a:r>
              <a:rPr lang="it-IT" sz="1800" dirty="0">
                <a:solidFill>
                  <a:schemeClr val="bg1"/>
                </a:solidFill>
                <a:latin typeface="Arial" panose="020B0604020202020204" pitchFamily="34" charset="0"/>
                <a:cs typeface="Arial" panose="020B0604020202020204" pitchFamily="34" charset="0"/>
              </a:rPr>
              <a:t>  </a:t>
            </a:r>
            <a:r>
              <a:rPr lang="it-IT" sz="1800" kern="0" dirty="0">
                <a:solidFill>
                  <a:schemeClr val="bg1"/>
                </a:solidFill>
                <a:latin typeface="Arial" panose="020B0604020202020204" pitchFamily="34" charset="0"/>
                <a:cs typeface="Arial" panose="020B0604020202020204" pitchFamily="34" charset="0"/>
              </a:rPr>
              <a:t>d</a:t>
            </a:r>
            <a:r>
              <a:rPr lang="it-IT" sz="1800" kern="0" dirty="0">
                <a:solidFill>
                  <a:schemeClr val="bg1"/>
                </a:solidFill>
              </a:rPr>
              <a:t>a 10 </a:t>
            </a:r>
            <a:r>
              <a:rPr lang="it-IT" sz="1800" kern="0" dirty="0" err="1">
                <a:solidFill>
                  <a:schemeClr val="bg1"/>
                </a:solidFill>
              </a:rPr>
              <a:t>mA</a:t>
            </a:r>
            <a:r>
              <a:rPr lang="it-IT" sz="1800" kern="0" dirty="0">
                <a:solidFill>
                  <a:schemeClr val="bg1"/>
                </a:solidFill>
              </a:rPr>
              <a:t> a 500 </a:t>
            </a:r>
            <a:r>
              <a:rPr lang="it-IT" sz="1800" kern="0" dirty="0" err="1">
                <a:solidFill>
                  <a:schemeClr val="bg1"/>
                </a:solidFill>
              </a:rPr>
              <a:t>mA</a:t>
            </a:r>
            <a:r>
              <a:rPr lang="it-IT" sz="1800" kern="0" dirty="0">
                <a:solidFill>
                  <a:schemeClr val="bg1"/>
                </a:solidFill>
              </a:rPr>
              <a:t> selettivi</a:t>
            </a:r>
          </a:p>
          <a:p>
            <a:pPr marL="301613" indent="-285750" defTabSz="793750">
              <a:lnSpc>
                <a:spcPct val="90000"/>
              </a:lnSpc>
              <a:buFont typeface="Arial" panose="020B0604020202020204" pitchFamily="34" charset="0"/>
              <a:buChar char="•"/>
              <a:tabLst>
                <a:tab pos="161925" algn="l"/>
                <a:tab pos="250825" algn="l"/>
              </a:tabLst>
            </a:pPr>
            <a:r>
              <a:rPr lang="it-IT" sz="1800" kern="0" dirty="0">
                <a:solidFill>
                  <a:schemeClr val="bg1"/>
                </a:solidFill>
              </a:rPr>
              <a:t>In fino a 125 A</a:t>
            </a:r>
          </a:p>
          <a:p>
            <a:pPr marL="15863" indent="0" defTabSz="793750">
              <a:lnSpc>
                <a:spcPct val="90000"/>
              </a:lnSpc>
              <a:tabLst>
                <a:tab pos="161925" algn="l"/>
                <a:tab pos="250825" algn="l"/>
              </a:tabLst>
            </a:pPr>
            <a:endParaRPr lang="it-IT" kern="0" dirty="0">
              <a:solidFill>
                <a:schemeClr val="bg1"/>
              </a:solidFill>
            </a:endParaRPr>
          </a:p>
          <a:p>
            <a:pPr marL="301613" indent="-285750" defTabSz="793750" fontAlgn="auto">
              <a:lnSpc>
                <a:spcPct val="90000"/>
              </a:lnSpc>
              <a:buFont typeface="Arial" panose="020B0604020202020204" pitchFamily="34" charset="0"/>
              <a:buChar char="•"/>
              <a:tabLst>
                <a:tab pos="161925" algn="l"/>
                <a:tab pos="250825" algn="l"/>
              </a:tabLst>
            </a:pPr>
            <a:endParaRPr lang="it-IT" kern="0" dirty="0">
              <a:solidFill>
                <a:schemeClr val="bg1"/>
              </a:solidFill>
            </a:endParaRPr>
          </a:p>
        </p:txBody>
      </p:sp>
    </p:spTree>
    <p:extLst>
      <p:ext uri="{BB962C8B-B14F-4D97-AF65-F5344CB8AC3E}">
        <p14:creationId xmlns:p14="http://schemas.microsoft.com/office/powerpoint/2010/main" val="211648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xit" presetSubtype="0" fill="hold"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2"/>
                                        </p:tgtEl>
                                      </p:cBhvr>
                                    </p:animEffect>
                                    <p:set>
                                      <p:cBhvr>
                                        <p:cTn id="19"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2"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a16="http://schemas.microsoft.com/office/drawing/2014/main" id="{3706A6A4-6389-44C2-9E14-C0F989E708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04300" y="1032710"/>
            <a:ext cx="2693420" cy="1533753"/>
          </a:xfrm>
          <a:prstGeom prst="rect">
            <a:avLst/>
          </a:prstGeom>
        </p:spPr>
      </p:pic>
      <p:pic>
        <p:nvPicPr>
          <p:cNvPr id="22" name="Image 21">
            <a:extLst>
              <a:ext uri="{FF2B5EF4-FFF2-40B4-BE49-F238E27FC236}">
                <a16:creationId xmlns:a16="http://schemas.microsoft.com/office/drawing/2014/main" id="{2CA18D3E-6B7A-2447-9ED8-1293A8BAD5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00416" y="1363804"/>
            <a:ext cx="920613" cy="712378"/>
          </a:xfrm>
          <a:prstGeom prst="rect">
            <a:avLst/>
          </a:prstGeom>
        </p:spPr>
      </p:pic>
      <p:sp>
        <p:nvSpPr>
          <p:cNvPr id="2" name="Titre 1">
            <a:extLst>
              <a:ext uri="{FF2B5EF4-FFF2-40B4-BE49-F238E27FC236}">
                <a16:creationId xmlns:a16="http://schemas.microsoft.com/office/drawing/2014/main" id="{BB093BAA-389A-43B6-A873-2823798D8641}"/>
              </a:ext>
            </a:extLst>
          </p:cNvPr>
          <p:cNvSpPr>
            <a:spLocks noGrp="1"/>
          </p:cNvSpPr>
          <p:nvPr>
            <p:ph type="title"/>
          </p:nvPr>
        </p:nvSpPr>
        <p:spPr/>
        <p:txBody>
          <a:bodyPr/>
          <a:lstStyle/>
          <a:p>
            <a:r>
              <a:rPr lang="fr-FR"/>
              <a:t>Tipo A</a:t>
            </a:r>
          </a:p>
        </p:txBody>
      </p:sp>
      <p:sp>
        <p:nvSpPr>
          <p:cNvPr id="8" name="Rectangle 7">
            <a:extLst>
              <a:ext uri="{FF2B5EF4-FFF2-40B4-BE49-F238E27FC236}">
                <a16:creationId xmlns:a16="http://schemas.microsoft.com/office/drawing/2014/main" id="{2A3B98FF-27CA-EB47-92D7-A8D82C67BE42}"/>
              </a:ext>
            </a:extLst>
          </p:cNvPr>
          <p:cNvSpPr/>
          <p:nvPr/>
        </p:nvSpPr>
        <p:spPr>
          <a:xfrm>
            <a:off x="469899" y="1750741"/>
            <a:ext cx="5473701" cy="101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600" b="0" i="0" u="none" strike="noStrike" kern="1200" cap="none" spc="0" normalizeH="0" baseline="0" noProof="0">
              <a:ln>
                <a:noFill/>
              </a:ln>
              <a:solidFill>
                <a:prstClr val="white"/>
              </a:solidFill>
              <a:effectLst/>
              <a:uLnTx/>
              <a:uFillTx/>
              <a:latin typeface="Arial MT Std 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600" b="0" i="0" u="none" strike="noStrike" kern="1200" cap="none" spc="0" normalizeH="0" baseline="0" noProof="0">
              <a:ln>
                <a:noFill/>
              </a:ln>
              <a:solidFill>
                <a:prstClr val="white"/>
              </a:solidFill>
              <a:effectLst/>
              <a:uLnTx/>
              <a:uFillTx/>
              <a:latin typeface="Arial MT Std 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definito dalle norme CEI EN 61008-1, 61009-1 e 60947-2.</a:t>
            </a:r>
            <a:endParaRPr kumimoji="0" lang="fr-FR" sz="16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6" name="Espace réservé du numéro de diapositive 5">
            <a:extLst>
              <a:ext uri="{FF2B5EF4-FFF2-40B4-BE49-F238E27FC236}">
                <a16:creationId xmlns:a16="http://schemas.microsoft.com/office/drawing/2014/main" id="{7A35EE71-8C58-4588-BCC9-6EC1631F99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EA6660-F7EC-4EF9-AF08-FD8E767A730B}" type="slidenum">
              <a:rPr kumimoji="0" lang="fr-FR" sz="900" b="0" i="0" u="none" strike="noStrike" kern="1200" cap="none" spc="0" normalizeH="0" baseline="0" noProof="0" smtClean="0">
                <a:ln>
                  <a:noFill/>
                </a:ln>
                <a:solidFill>
                  <a:prstClr val="white"/>
                </a:solidFill>
                <a:effectLst/>
                <a:uLnTx/>
                <a:uFillTx/>
                <a:latin typeface="Arial MT Std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9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0" name="Espace réservé du contenu 2">
            <a:extLst>
              <a:ext uri="{FF2B5EF4-FFF2-40B4-BE49-F238E27FC236}">
                <a16:creationId xmlns:a16="http://schemas.microsoft.com/office/drawing/2014/main" id="{6BFD6ED2-4B7B-2642-9C63-8990D34F42A1}"/>
              </a:ext>
            </a:extLst>
          </p:cNvPr>
          <p:cNvSpPr txBox="1">
            <a:spLocks/>
          </p:cNvSpPr>
          <p:nvPr/>
        </p:nvSpPr>
        <p:spPr>
          <a:xfrm>
            <a:off x="4735283" y="996717"/>
            <a:ext cx="4876800" cy="140530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lang="fr-F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lang="fr-F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fr-F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fr-F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None/>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Rileva e intervenire in caso di distorsione di</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onda sinusoidale pura a 50 Hz,</a:t>
            </a:r>
          </a:p>
          <a:p>
            <a:pPr marL="228600" marR="0" lvl="0" indent="-228600" algn="l" defTabSz="914400" rtl="0" eaLnBrk="1" fontAlgn="auto" latinLnBrk="0" hangingPunct="1">
              <a:lnSpc>
                <a:spcPct val="90000"/>
              </a:lnSpc>
              <a:spcBef>
                <a:spcPts val="10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onda unidirezionale pulsante.</a:t>
            </a:r>
            <a:endParaRPr kumimoji="0" lang="fr-FR" sz="1600" b="0" i="0" u="none" strike="noStrike" kern="1200" cap="none" spc="0" normalizeH="0" baseline="0" noProof="0">
              <a:ln>
                <a:noFill/>
              </a:ln>
              <a:solidFill>
                <a:prstClr val="white"/>
              </a:solidFill>
              <a:effectLst/>
              <a:uLnTx/>
              <a:uFillTx/>
              <a:latin typeface="Arial MT Std Light"/>
              <a:ea typeface="+mn-ea"/>
              <a:cs typeface="+mn-cs"/>
            </a:endParaRPr>
          </a:p>
        </p:txBody>
      </p:sp>
      <p:sp>
        <p:nvSpPr>
          <p:cNvPr id="23" name="Espace réservé du contenu 2">
            <a:extLst>
              <a:ext uri="{FF2B5EF4-FFF2-40B4-BE49-F238E27FC236}">
                <a16:creationId xmlns:a16="http://schemas.microsoft.com/office/drawing/2014/main" id="{B5ECDCCD-E359-5941-9D56-18F76D260804}"/>
              </a:ext>
            </a:extLst>
          </p:cNvPr>
          <p:cNvSpPr txBox="1">
            <a:spLocks/>
          </p:cNvSpPr>
          <p:nvPr/>
        </p:nvSpPr>
        <p:spPr>
          <a:xfrm>
            <a:off x="469900" y="2531747"/>
            <a:ext cx="8229600" cy="897254"/>
          </a:xfrm>
          <a:prstGeom prst="rect">
            <a:avLst/>
          </a:prstGeom>
          <a:noFill/>
        </p:spPr>
        <p:txBody>
          <a:bodyPr vert="horz" lIns="91440" tIns="45720" rIns="91440" bIns="45720" rtlCol="0" anchor="ctr">
            <a:normAutofit/>
          </a:bodyPr>
          <a:lstStyle>
            <a:defPPr>
              <a:defRPr lang="en-US"/>
            </a:defPPr>
            <a:lvl1pPr indent="0">
              <a:lnSpc>
                <a:spcPct val="90000"/>
              </a:lnSpc>
              <a:spcBef>
                <a:spcPts val="1000"/>
              </a:spcBef>
              <a:buClr>
                <a:schemeClr val="accent1"/>
              </a:buClr>
              <a:buFont typeface="Arial" panose="020B0604020202020204" pitchFamily="34" charset="0"/>
              <a:buNone/>
              <a:defRPr sz="1600">
                <a:solidFill>
                  <a:schemeClr val="bg1"/>
                </a:solidFill>
              </a:defRPr>
            </a:lvl1pPr>
            <a:lvl2pPr marL="685800" indent="-228600">
              <a:lnSpc>
                <a:spcPct val="90000"/>
              </a:lnSpc>
              <a:spcBef>
                <a:spcPts val="500"/>
              </a:spcBef>
              <a:buClr>
                <a:schemeClr val="accent1"/>
              </a:buClr>
              <a:buFont typeface="Arial" panose="020B0604020202020204" pitchFamily="34" charset="0"/>
              <a:buChar char="•"/>
              <a:defRPr sz="1600">
                <a:solidFill>
                  <a:schemeClr val="bg1"/>
                </a:solidFill>
              </a:defRPr>
            </a:lvl2pPr>
            <a:lvl3pPr marL="1143000" indent="-228600">
              <a:lnSpc>
                <a:spcPct val="90000"/>
              </a:lnSpc>
              <a:spcBef>
                <a:spcPts val="500"/>
              </a:spcBef>
              <a:buFont typeface="Arial" panose="020B0604020202020204" pitchFamily="34" charset="0"/>
              <a:buChar char="•"/>
              <a:defRPr sz="1400">
                <a:solidFill>
                  <a:schemeClr val="bg1"/>
                </a:solidFill>
              </a:defRPr>
            </a:lvl3pPr>
            <a:lvl4pPr marL="1600200" indent="-228600">
              <a:lnSpc>
                <a:spcPct val="90000"/>
              </a:lnSpc>
              <a:spcBef>
                <a:spcPts val="500"/>
              </a:spcBef>
              <a:buFont typeface="Arial" panose="020B0604020202020204" pitchFamily="34" charset="0"/>
              <a:buChar char="•"/>
              <a:defRPr sz="1200">
                <a:solidFill>
                  <a:schemeClr val="bg1"/>
                </a:solidFill>
              </a:defRPr>
            </a:lvl4pPr>
            <a:lvl5pPr marL="2057400" indent="-228600">
              <a:lnSpc>
                <a:spcPct val="90000"/>
              </a:lnSpc>
              <a:spcBef>
                <a:spcPts val="500"/>
              </a:spcBef>
              <a:buFont typeface="Arial" panose="020B0604020202020204" pitchFamily="34" charset="0"/>
              <a:buChar char="•"/>
              <a:defRPr sz="1200">
                <a:solidFill>
                  <a:schemeClr val="bg1"/>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685800" marR="0" lvl="1" indent="-228600" algn="l" defTabSz="914400" rtl="0" eaLnBrk="1" fontAlgn="auto" latinLnBrk="0" hangingPunct="1">
              <a:lnSpc>
                <a:spcPct val="90000"/>
              </a:lnSpc>
              <a:spcBef>
                <a:spcPts val="500"/>
              </a:spcBef>
              <a:spcAft>
                <a:spcPts val="0"/>
              </a:spcAft>
              <a:buClr>
                <a:srgbClr val="3DCD58"/>
              </a:buClr>
              <a:buSzTx/>
              <a:buFont typeface="Arial" panose="020B0604020202020204" pitchFamily="34" charset="0"/>
              <a:buChar char="•"/>
              <a:tabLst/>
              <a:defRPr/>
            </a:pPr>
            <a:r>
              <a:rPr kumimoji="0" lang="it-IT" sz="1600" b="0" i="0" u="none" strike="noStrike" kern="1200" cap="none" spc="0" normalizeH="0" baseline="0" noProof="0">
                <a:ln>
                  <a:noFill/>
                </a:ln>
                <a:solidFill>
                  <a:prstClr val="white"/>
                </a:solidFill>
                <a:effectLst/>
                <a:uLnTx/>
                <a:uFillTx/>
                <a:latin typeface="Arial MT Std Light"/>
                <a:ea typeface="+mn-ea"/>
                <a:cs typeface="+mn-cs"/>
              </a:rPr>
              <a:t>È necessario in presenza di raddrizzatori e trasformatori</a:t>
            </a:r>
          </a:p>
        </p:txBody>
      </p:sp>
      <p:sp>
        <p:nvSpPr>
          <p:cNvPr id="7" name="CasellaDiTesto 6">
            <a:extLst>
              <a:ext uri="{FF2B5EF4-FFF2-40B4-BE49-F238E27FC236}">
                <a16:creationId xmlns:a16="http://schemas.microsoft.com/office/drawing/2014/main" id="{6F979DCA-453E-4D72-2F6B-6FCD267335C4}"/>
              </a:ext>
            </a:extLst>
          </p:cNvPr>
          <p:cNvSpPr txBox="1"/>
          <p:nvPr/>
        </p:nvSpPr>
        <p:spPr>
          <a:xfrm>
            <a:off x="469896" y="3171095"/>
            <a:ext cx="11227821" cy="1107996"/>
          </a:xfrm>
          <a:prstGeom prst="rect">
            <a:avLst/>
          </a:prstGeom>
          <a:noFill/>
        </p:spPr>
        <p:txBody>
          <a:bodyPr wrap="square">
            <a:spAutoFit/>
          </a:body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CEI 64-8, art. 722.531.1</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«I punti di connessione monofase per la </a:t>
            </a:r>
            <a:r>
              <a:rPr kumimoji="0" lang="it-IT" sz="1600" b="1" i="1"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ricarica dei veicoli elettrici </a:t>
            </a:r>
            <a:r>
              <a:rPr kumimoji="0" lang="it-IT" sz="1600" b="0" i="1"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(prese o connettori) devono essere protetti singolarmente mediante un dispositivo differenziale con corrente differenziale nominale di intervento non superiore a 30 </a:t>
            </a:r>
            <a:r>
              <a:rPr kumimoji="0" lang="it-IT" sz="1600" b="0" i="1" u="none" strike="noStrike" kern="1200" cap="none" spc="0" normalizeH="0" baseline="0" noProof="0" err="1">
                <a:ln>
                  <a:noFill/>
                </a:ln>
                <a:solidFill>
                  <a:prstClr val="white"/>
                </a:solidFill>
                <a:effectLst/>
                <a:uLnTx/>
                <a:uFillTx/>
                <a:latin typeface="Arial Rounded MT Pro Light"/>
                <a:ea typeface="+mn-ea"/>
                <a:cs typeface="Arial" panose="020B0604020202020204" pitchFamily="34" charset="0"/>
              </a:rPr>
              <a:t>mA</a:t>
            </a:r>
            <a:r>
              <a:rPr kumimoji="0" lang="it-IT" sz="1600" b="0" i="1"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 almeno di tipo A»</a:t>
            </a:r>
          </a:p>
        </p:txBody>
      </p:sp>
      <p:sp>
        <p:nvSpPr>
          <p:cNvPr id="17" name="CasellaDiTesto 16">
            <a:extLst>
              <a:ext uri="{FF2B5EF4-FFF2-40B4-BE49-F238E27FC236}">
                <a16:creationId xmlns:a16="http://schemas.microsoft.com/office/drawing/2014/main" id="{4BB058C0-A7A0-A83C-F62E-E083AF86B681}"/>
              </a:ext>
            </a:extLst>
          </p:cNvPr>
          <p:cNvSpPr txBox="1"/>
          <p:nvPr/>
        </p:nvSpPr>
        <p:spPr>
          <a:xfrm>
            <a:off x="469897" y="4767866"/>
            <a:ext cx="11227821" cy="861774"/>
          </a:xfrm>
          <a:prstGeom prst="rect">
            <a:avLst/>
          </a:prstGeom>
          <a:noFill/>
        </p:spPr>
        <p:txBody>
          <a:bodyPr wrap="square">
            <a:spAutoFit/>
          </a:bodyPr>
          <a:lstStyle>
            <a:defPPr>
              <a:defRPr lang="en-US"/>
            </a:defPPr>
            <a:lvl2pPr marL="342332" lvl="1">
              <a:defRPr>
                <a:solidFill>
                  <a:schemeClr val="bg1"/>
                </a:solidFill>
                <a:latin typeface="+mj-lt"/>
                <a:cs typeface="Arial" panose="020B0604020202020204" pitchFamily="34" charset="0"/>
              </a:defRPr>
            </a:lvl2pPr>
          </a:lstStyle>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CEI EN 62477-1, art. 4.4.8</a:t>
            </a:r>
          </a:p>
          <a:p>
            <a:pPr marL="342332" marR="0" lvl="1" indent="0" algn="l" defTabSz="914400" rtl="0" eaLnBrk="1" fontAlgn="auto" latinLnBrk="0" hangingPunct="1">
              <a:lnSpc>
                <a:spcPct val="100000"/>
              </a:lnSpc>
              <a:spcBef>
                <a:spcPts val="0"/>
              </a:spcBef>
              <a:spcAft>
                <a:spcPts val="0"/>
              </a:spcAft>
              <a:buClrTx/>
              <a:buSzTx/>
              <a:buFontTx/>
              <a:buNone/>
              <a:tabLst/>
              <a:defRPr/>
            </a:pPr>
            <a:r>
              <a:rPr kumimoji="0" lang="it-IT" sz="1600" b="0" i="1" u="none" strike="noStrike" kern="1200" cap="none" spc="0" normalizeH="0" baseline="0" noProof="0">
                <a:ln>
                  <a:noFill/>
                </a:ln>
                <a:solidFill>
                  <a:prstClr val="white"/>
                </a:solidFill>
                <a:effectLst/>
                <a:uLnTx/>
                <a:uFillTx/>
                <a:latin typeface="Arial Rounded MT Pro Light"/>
                <a:ea typeface="+mn-ea"/>
                <a:cs typeface="Arial" panose="020B0604020202020204" pitchFamily="34" charset="0"/>
              </a:rPr>
              <a:t>«Sistemi di conversione elettronica di potenza e loro componenti (se non indicato diversamente nel manuale di istruzioni)»</a:t>
            </a:r>
          </a:p>
        </p:txBody>
      </p:sp>
    </p:spTree>
    <p:extLst>
      <p:ext uri="{BB962C8B-B14F-4D97-AF65-F5344CB8AC3E}">
        <p14:creationId xmlns:p14="http://schemas.microsoft.com/office/powerpoint/2010/main" val="1703203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7" grpId="0"/>
    </p:bldLst>
  </p:timing>
</p:sld>
</file>

<file path=ppt/theme/theme1.xml><?xml version="1.0" encoding="utf-8"?>
<a:theme xmlns:a="http://schemas.openxmlformats.org/drawingml/2006/main" name="Thème Office">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bureau">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2DB85F0-FD31-4014-ADE7-5D50F5430AF1}" vid="{687F2876-66E1-4AC2-B9A4-0A292F3B4DF7}"/>
    </a:ext>
  </a:extLst>
</a:theme>
</file>

<file path=ppt/theme/theme12.xml><?xml version="1.0" encoding="utf-8"?>
<a:theme xmlns:a="http://schemas.openxmlformats.org/drawingml/2006/main" name="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12DB85F0-FD31-4014-ADE7-5D50F5430AF1}" vid="{20D73E0D-D2AA-4831-A014-A906A627DA9C}"/>
    </a:ext>
  </a:extLst>
</a:theme>
</file>

<file path=ppt/theme/theme13.xml><?xml version="1.0" encoding="utf-8"?>
<a:theme xmlns:a="http://schemas.openxmlformats.org/drawingml/2006/main" name="1_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dern house">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e hotel">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orkshop">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edrooms">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uisine">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EV">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boulangerie">
  <a:themeElements>
    <a:clrScheme name="SCHNEIDER ELECTRIC">
      <a:dk1>
        <a:sysClr val="windowText" lastClr="000000"/>
      </a:dk1>
      <a:lt1>
        <a:sysClr val="window" lastClr="FFFFFF"/>
      </a:lt1>
      <a:dk2>
        <a:srgbClr val="626469"/>
      </a:dk2>
      <a:lt2>
        <a:srgbClr val="3DCD58"/>
      </a:lt2>
      <a:accent1>
        <a:srgbClr val="3DCD58"/>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SCHNEIDER-MM">
      <a:majorFont>
        <a:latin typeface="Arial Rounded MT Pro Light"/>
        <a:ea typeface=""/>
        <a:cs typeface=""/>
      </a:majorFont>
      <a:minorFont>
        <a:latin typeface="Arial MT St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1CF2B45E326F844971CBA9F83004E42" ma:contentTypeVersion="9" ma:contentTypeDescription="Creare un nuovo documento." ma:contentTypeScope="" ma:versionID="63af72f0e5788612b541f0e901367850">
  <xsd:schema xmlns:xsd="http://www.w3.org/2001/XMLSchema" xmlns:xs="http://www.w3.org/2001/XMLSchema" xmlns:p="http://schemas.microsoft.com/office/2006/metadata/properties" xmlns:ns2="adcbac2b-a34d-4a86-aa9e-4ad01892cb6d" xmlns:ns3="3c3d45ec-2d1c-44da-bdb8-095605856bb9" targetNamespace="http://schemas.microsoft.com/office/2006/metadata/properties" ma:root="true" ma:fieldsID="7f5b9ec05614c75be47f2f376358bfab" ns2:_="" ns3:_="">
    <xsd:import namespace="adcbac2b-a34d-4a86-aa9e-4ad01892cb6d"/>
    <xsd:import namespace="3c3d45ec-2d1c-44da-bdb8-095605856bb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cbac2b-a34d-4a86-aa9e-4ad01892cb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lcf76f155ced4ddcb4097134ff3c332f" ma:index="12" nillable="true" ma:taxonomy="true" ma:internalName="lcf76f155ced4ddcb4097134ff3c332f" ma:taxonomyFieldName="MediaServiceImageTags" ma:displayName="Tag immagine" ma:readOnly="false" ma:fieldId="{5cf76f15-5ced-4ddc-b409-7134ff3c332f}" ma:taxonomyMulti="true" ma:sspId="e3e82df8-f6af-445d-9b0b-5c4dfc7c59a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3d45ec-2d1c-44da-bdb8-095605856bb9"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fcd69524-aa49-41ea-8364-d15d156d805d}" ma:internalName="TaxCatchAll" ma:showField="CatchAllData" ma:web="3c3d45ec-2d1c-44da-bdb8-095605856b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dcbac2b-a34d-4a86-aa9e-4ad01892cb6d">
      <Terms xmlns="http://schemas.microsoft.com/office/infopath/2007/PartnerControls"/>
    </lcf76f155ced4ddcb4097134ff3c332f>
    <TaxCatchAll xmlns="3c3d45ec-2d1c-44da-bdb8-095605856bb9" xsi:nil="true"/>
  </documentManagement>
</p:properties>
</file>

<file path=customXml/itemProps1.xml><?xml version="1.0" encoding="utf-8"?>
<ds:datastoreItem xmlns:ds="http://schemas.openxmlformats.org/officeDocument/2006/customXml" ds:itemID="{60DE6BF6-542C-4995-A31B-3E0202809E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cbac2b-a34d-4a86-aa9e-4ad01892cb6d"/>
    <ds:schemaRef ds:uri="3c3d45ec-2d1c-44da-bdb8-095605856b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DF363D-D406-4F01-9BC1-75BB26CEBFC1}">
  <ds:schemaRefs>
    <ds:schemaRef ds:uri="http://schemas.microsoft.com/sharepoint/v3/contenttype/forms"/>
  </ds:schemaRefs>
</ds:datastoreItem>
</file>

<file path=customXml/itemProps3.xml><?xml version="1.0" encoding="utf-8"?>
<ds:datastoreItem xmlns:ds="http://schemas.openxmlformats.org/officeDocument/2006/customXml" ds:itemID="{EC19AE41-F7CB-4B1D-86BF-8AC4F3452BC5}">
  <ds:schemaRefs>
    <ds:schemaRef ds:uri="http://purl.org/dc/terms/"/>
    <ds:schemaRef ds:uri="http://schemas.microsoft.com/office/2006/documentManagement/types"/>
    <ds:schemaRef ds:uri="adcbac2b-a34d-4a86-aa9e-4ad01892cb6d"/>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 ds:uri="3c3d45ec-2d1c-44da-bdb8-095605856bb9"/>
  </ds:schemaRefs>
</ds:datastoreItem>
</file>

<file path=docProps/app.xml><?xml version="1.0" encoding="utf-8"?>
<Properties xmlns="http://schemas.openxmlformats.org/officeDocument/2006/extended-properties" xmlns:vt="http://schemas.openxmlformats.org/officeDocument/2006/docPropsVTypes">
  <TotalTime>1291</TotalTime>
  <Words>3901</Words>
  <Application>Microsoft Office PowerPoint</Application>
  <PresentationFormat>Widescreen</PresentationFormat>
  <Paragraphs>633</Paragraphs>
  <Slides>39</Slides>
  <Notes>38</Notes>
  <HiddenSlides>0</HiddenSlides>
  <MMClips>0</MMClips>
  <ScaleCrop>false</ScaleCrop>
  <HeadingPairs>
    <vt:vector size="8" baseType="variant">
      <vt:variant>
        <vt:lpstr>Caratteri utilizzati</vt:lpstr>
      </vt:variant>
      <vt:variant>
        <vt:i4>12</vt:i4>
      </vt:variant>
      <vt:variant>
        <vt:lpstr>Tema</vt:lpstr>
      </vt:variant>
      <vt:variant>
        <vt:i4>13</vt:i4>
      </vt:variant>
      <vt:variant>
        <vt:lpstr>Server OLE incorporati</vt:lpstr>
      </vt:variant>
      <vt:variant>
        <vt:i4>1</vt:i4>
      </vt:variant>
      <vt:variant>
        <vt:lpstr>Titoli diapositive</vt:lpstr>
      </vt:variant>
      <vt:variant>
        <vt:i4>39</vt:i4>
      </vt:variant>
    </vt:vector>
  </HeadingPairs>
  <TitlesOfParts>
    <vt:vector size="65" baseType="lpstr">
      <vt:lpstr>arial</vt:lpstr>
      <vt:lpstr>arial</vt:lpstr>
      <vt:lpstr>Arial MT Std Light</vt:lpstr>
      <vt:lpstr>Arial MT Std Medium</vt:lpstr>
      <vt:lpstr>Arial Rounded MT Pro Light</vt:lpstr>
      <vt:lpstr>Arial-BoldMT</vt:lpstr>
      <vt:lpstr>ArialMT</vt:lpstr>
      <vt:lpstr>ArialRoundedMTPro</vt:lpstr>
      <vt:lpstr>Calibri</vt:lpstr>
      <vt:lpstr>Lucida Grande</vt:lpstr>
      <vt:lpstr>Segoe UI</vt:lpstr>
      <vt:lpstr>Wingdings</vt:lpstr>
      <vt:lpstr>Thème Office</vt:lpstr>
      <vt:lpstr>modern house</vt:lpstr>
      <vt:lpstr>the hotel</vt:lpstr>
      <vt:lpstr>office</vt:lpstr>
      <vt:lpstr>workshop</vt:lpstr>
      <vt:lpstr>bedrooms</vt:lpstr>
      <vt:lpstr>cuisine</vt:lpstr>
      <vt:lpstr>EV</vt:lpstr>
      <vt:lpstr>boulangerie</vt:lpstr>
      <vt:lpstr>bureau</vt:lpstr>
      <vt:lpstr>Schneider Text Slides</vt:lpstr>
      <vt:lpstr>SE15_LIO_TextOnly V3</vt:lpstr>
      <vt:lpstr>1_SE15_LIO_TextOnly V3</vt:lpstr>
      <vt:lpstr>Worksheet</vt:lpstr>
      <vt:lpstr>Interruttori differenziali:  tipi, caratteristiche e criteri di scelta in funzione dei carichi</vt:lpstr>
      <vt:lpstr>Obiettivo del webinar</vt:lpstr>
      <vt:lpstr>Tipi di impianti che prevedono la protezione differenziale</vt:lpstr>
      <vt:lpstr>Come scegliere la corretta protezione differenziale?</vt:lpstr>
      <vt:lpstr>Tipo AC</vt:lpstr>
      <vt:lpstr>Tipo AC in versione Interruttore Differenziale Puro</vt:lpstr>
      <vt:lpstr>Tipo AC in versione Interruttore Magnetotermico Differenziale</vt:lpstr>
      <vt:lpstr>Presentazione standard di PowerPoint</vt:lpstr>
      <vt:lpstr>Tipo A</vt:lpstr>
      <vt:lpstr>Tipo A</vt:lpstr>
      <vt:lpstr>Tipo A-SI</vt:lpstr>
      <vt:lpstr>Tipo A e A-SI in versione Interruttore Differenziale Puro</vt:lpstr>
      <vt:lpstr>Presentazione standard di PowerPoint</vt:lpstr>
      <vt:lpstr>Presentazione standard di PowerPoint</vt:lpstr>
      <vt:lpstr>Presentazione standard di PowerPoint</vt:lpstr>
      <vt:lpstr>Protezione AFDD</vt:lpstr>
      <vt:lpstr>Protezione AFDD</vt:lpstr>
      <vt:lpstr>Protezione di Tipo A per impianti ad uso terziario/industriale in BT</vt:lpstr>
      <vt:lpstr>Protezione differenziale utilizzando NSXm con Mlogic Vigi 4.1</vt:lpstr>
      <vt:lpstr>Protezione differenziale utilizzando NSX con Mlogic Vigi 4 e 7</vt:lpstr>
      <vt:lpstr>Confronto tra Blocco VigiPacT e Micrologic Vigi</vt:lpstr>
      <vt:lpstr>Protezione differenziale VigiPacT con relè a toroide separato</vt:lpstr>
      <vt:lpstr>Tipo F</vt:lpstr>
      <vt:lpstr>Presentazione standard di PowerPoint</vt:lpstr>
      <vt:lpstr>Tipo B</vt:lpstr>
      <vt:lpstr>Tipo B-SI</vt:lpstr>
      <vt:lpstr>Tipo B-SI</vt:lpstr>
      <vt:lpstr>Tipo B-SI</vt:lpstr>
      <vt:lpstr>Presentazione standard di PowerPoint</vt:lpstr>
      <vt:lpstr>Esempio applicativo: La casa moderna</vt:lpstr>
      <vt:lpstr>Riassunto</vt:lpstr>
      <vt:lpstr>Coordinamento della protezione differenziale</vt:lpstr>
      <vt:lpstr>Coordinamento della protezione differenziale</vt:lpstr>
      <vt:lpstr>Coordinamento della protezione differenziale</vt:lpstr>
      <vt:lpstr>Coordinamento della protezione differenziale</vt:lpstr>
      <vt:lpstr>Coordinamento della protezione differenziale</vt:lpstr>
      <vt:lpstr>Coordinamento della protezione differenziale</vt:lpstr>
      <vt:lpstr>Coordinamento della protezione differenziale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Marie-Claire SANTIN;NOHHAO</dc:creator>
  <cp:lastModifiedBy>Alessandra Angona</cp:lastModifiedBy>
  <cp:revision>1</cp:revision>
  <dcterms:created xsi:type="dcterms:W3CDTF">2022-03-21T14:06:35Z</dcterms:created>
  <dcterms:modified xsi:type="dcterms:W3CDTF">2023-12-12T11:50:09Z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3f93e5f-d3c2-49a7-ba94-15405423c204_Enabled">
    <vt:lpwstr>true</vt:lpwstr>
  </property>
  <property fmtid="{D5CDD505-2E9C-101B-9397-08002B2CF9AE}" pid="3" name="MSIP_Label_23f93e5f-d3c2-49a7-ba94-15405423c204_SetDate">
    <vt:lpwstr>2022-06-09T14:52:38Z</vt:lpwstr>
  </property>
  <property fmtid="{D5CDD505-2E9C-101B-9397-08002B2CF9AE}" pid="4" name="MSIP_Label_23f93e5f-d3c2-49a7-ba94-15405423c204_Method">
    <vt:lpwstr>Standard</vt:lpwstr>
  </property>
  <property fmtid="{D5CDD505-2E9C-101B-9397-08002B2CF9AE}" pid="5" name="MSIP_Label_23f93e5f-d3c2-49a7-ba94-15405423c204_Name">
    <vt:lpwstr>SE Internal</vt:lpwstr>
  </property>
  <property fmtid="{D5CDD505-2E9C-101B-9397-08002B2CF9AE}" pid="6" name="MSIP_Label_23f93e5f-d3c2-49a7-ba94-15405423c204_SiteId">
    <vt:lpwstr>6e51e1ad-c54b-4b39-b598-0ffe9ae68fef</vt:lpwstr>
  </property>
  <property fmtid="{D5CDD505-2E9C-101B-9397-08002B2CF9AE}" pid="7" name="MSIP_Label_23f93e5f-d3c2-49a7-ba94-15405423c204_ActionId">
    <vt:lpwstr>c33da831-a7a3-41d5-95cf-06317aa039d5</vt:lpwstr>
  </property>
  <property fmtid="{D5CDD505-2E9C-101B-9397-08002B2CF9AE}" pid="8" name="MSIP_Label_23f93e5f-d3c2-49a7-ba94-15405423c204_ContentBits">
    <vt:lpwstr>2</vt:lpwstr>
  </property>
  <property fmtid="{D5CDD505-2E9C-101B-9397-08002B2CF9AE}" pid="9" name="ContentTypeId">
    <vt:lpwstr>0x01010021CF2B45E326F844971CBA9F83004E42</vt:lpwstr>
  </property>
</Properties>
</file>